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70" r:id="rId5"/>
    <p:sldId id="271" r:id="rId6"/>
    <p:sldId id="272" r:id="rId7"/>
    <p:sldId id="273" r:id="rId8"/>
    <p:sldId id="274" r:id="rId9"/>
    <p:sldId id="260" r:id="rId10"/>
    <p:sldId id="276" r:id="rId11"/>
    <p:sldId id="275" r:id="rId12"/>
  </p:sldIdLst>
  <p:sldSz cx="12188825" cy="6858000"/>
  <p:notesSz cx="6858000" cy="9144000"/>
  <p:embeddedFontLst>
    <p:embeddedFont>
      <p:font typeface="KG Ten Thousand Reasons" panose="02000000000000000000" pitchFamily="2" charset="0"/>
      <p:regular r:id="rId15"/>
    </p:embeddedFont>
    <p:embeddedFont>
      <p:font typeface="Consolas" panose="020B0609020204030204" pitchFamily="49" charset="0"/>
      <p:regular r:id="rId16"/>
      <p:bold r:id="rId17"/>
      <p:italic r:id="rId18"/>
      <p:boldItalic r:id="rId19"/>
    </p:embeddedFont>
    <p:embeddedFont>
      <p:font typeface="Corbel" panose="020B050302020402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ABC"/>
    <a:srgbClr val="E06EC2"/>
    <a:srgbClr val="A80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5274" autoAdjust="0"/>
  </p:normalViewPr>
  <p:slideViewPr>
    <p:cSldViewPr>
      <p:cViewPr varScale="1">
        <p:scale>
          <a:sx n="72" d="100"/>
          <a:sy n="72" d="100"/>
        </p:scale>
        <p:origin x="54" y="6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12/19/2014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12/19/2014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12/19/2014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12/19/2014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12/19/2014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12/19/2014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8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8812" y="1066800"/>
            <a:ext cx="9144000" cy="2667000"/>
          </a:xfrm>
        </p:spPr>
        <p:txBody>
          <a:bodyPr/>
          <a:lstStyle/>
          <a:p>
            <a:r>
              <a:rPr lang="en-US" dirty="0" smtClean="0">
                <a:latin typeface="KG Ten Thousand Reasons" panose="02000000000000000000" pitchFamily="2" charset="0"/>
              </a:rPr>
              <a:t>My experiment</a:t>
            </a:r>
            <a:endParaRPr lang="en-US" dirty="0">
              <a:latin typeface="KG Ten Thousand Reasons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5812" y="3962400"/>
            <a:ext cx="9143999" cy="10668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KG Ten Thousand Reasons" panose="02000000000000000000" pitchFamily="2" charset="0"/>
              </a:rPr>
              <a:t>Nathalia</a:t>
            </a:r>
            <a:r>
              <a:rPr lang="en-US" sz="2800" dirty="0" smtClean="0">
                <a:latin typeface="KG Ten Thousand Reasons" panose="02000000000000000000" pitchFamily="2" charset="0"/>
              </a:rPr>
              <a:t> Santos</a:t>
            </a:r>
            <a:endParaRPr lang="en-US" sz="2800" dirty="0">
              <a:latin typeface="KG Ten Thousand Reaso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G Ten Thousand Reasons" panose="02000000000000000000" pitchFamily="2" charset="0"/>
              </a:rPr>
              <a:t>Week 10 = What I learned</a:t>
            </a:r>
            <a:endParaRPr lang="en-US" dirty="0">
              <a:latin typeface="KG Ten Thousand Reasons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000" dirty="0" smtClean="0">
                <a:latin typeface="KG Ten Thousand Reasons" panose="02000000000000000000" pitchFamily="2" charset="0"/>
              </a:rPr>
              <a:t>	Some people love doing what they do, it doesn’t matter what it is, I picture their jobs as something temporary, but some of them see it as their careers. Some of them even gave up their former careers. </a:t>
            </a:r>
            <a:r>
              <a:rPr lang="en-US" sz="2000" dirty="0" smtClean="0">
                <a:latin typeface="KG Ten Thousand Reasons" panose="02000000000000000000" pitchFamily="2" charset="0"/>
              </a:rPr>
              <a:t>I learned that through Services I get my major contact zone, even though I don’t even realize it. This will affect more and more my “purchase” as every time I ask for a service I make more effort to get to know the person behind it.</a:t>
            </a:r>
            <a:endParaRPr lang="en-US" sz="2000" dirty="0">
              <a:latin typeface="KG Ten Thousand Reaso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73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G Ten Thousand Reasons" panose="02000000000000000000" pitchFamily="2" charset="0"/>
              </a:rPr>
              <a:t>Weeks 1 – 5 = What is this project about?</a:t>
            </a:r>
            <a:endParaRPr lang="en-US" dirty="0">
              <a:latin typeface="KG Ten Thousand Reasons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000" dirty="0" smtClean="0">
                <a:latin typeface="KG Ten Thousand Reasons" panose="02000000000000000000" pitchFamily="2" charset="0"/>
              </a:rPr>
              <a:t>	After feeling a little bit lost, we decided to talk about clothing. We thought it would be a great chance to evaluate daily contact zones we are unaware of. At first it sounded like a great idea, since I buy a lot of clothes. I decided to delay my start a little bit (damn Brazilian Way), since we were very focused on what to talk about. I imagined it wouldn’t take a long time…</a:t>
            </a:r>
            <a:endParaRPr lang="en-US" sz="2000" dirty="0">
              <a:latin typeface="KG Ten Thousand Reaso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G Ten Thousand Reasons" panose="02000000000000000000" pitchFamily="2" charset="0"/>
              </a:rPr>
              <a:t>Week 6 = Choosing an Outfit/Brand</a:t>
            </a:r>
            <a:endParaRPr lang="en-US" dirty="0">
              <a:latin typeface="KG Ten Thousand Reasons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000" dirty="0" smtClean="0">
                <a:latin typeface="KG Ten Thousand Reasons" panose="02000000000000000000" pitchFamily="2" charset="0"/>
              </a:rPr>
              <a:t>	</a:t>
            </a:r>
            <a:r>
              <a:rPr lang="en-US" sz="2000" dirty="0">
                <a:latin typeface="KG Ten Thousand Reasons" panose="02000000000000000000" pitchFamily="2" charset="0"/>
              </a:rPr>
              <a:t>M</a:t>
            </a:r>
            <a:r>
              <a:rPr lang="en-US" sz="2000" dirty="0" smtClean="0">
                <a:latin typeface="KG Ten Thousand Reasons" panose="02000000000000000000" pitchFamily="2" charset="0"/>
              </a:rPr>
              <a:t>y closet is packed. Picking up 3 favorite outfits is a daily struggle, but I managed to do it. The three of them are from Renner, a Brazilian store. </a:t>
            </a:r>
            <a:endParaRPr lang="en-US" sz="2000" dirty="0">
              <a:latin typeface="KG Ten Thousand Reasons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4144" y="4034021"/>
            <a:ext cx="3398708" cy="1911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5157" y="4018973"/>
            <a:ext cx="2064175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E9ABC"/>
                </a:solidFill>
                <a:latin typeface="KG Ten Thousand Reasons" panose="02000000000000000000" pitchFamily="2" charset="0"/>
              </a:rPr>
              <a:t>Black Dress</a:t>
            </a:r>
            <a:endParaRPr lang="en-US" sz="2400" dirty="0">
              <a:solidFill>
                <a:srgbClr val="FE9ABC"/>
              </a:solidFill>
              <a:latin typeface="KG Ten Thousand Reasons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1" t="259" r="6491"/>
          <a:stretch/>
        </p:blipFill>
        <p:spPr>
          <a:xfrm rot="5400000">
            <a:off x="-164378" y="4103245"/>
            <a:ext cx="3131120" cy="23483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3472" y="5738235"/>
            <a:ext cx="2331740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B0F0"/>
                </a:solidFill>
                <a:latin typeface="KG Ten Thousand Reasons" panose="02000000000000000000" pitchFamily="2" charset="0"/>
              </a:rPr>
              <a:t>Wildcat Shirt</a:t>
            </a:r>
            <a:endParaRPr lang="en-US" sz="2400" dirty="0">
              <a:solidFill>
                <a:srgbClr val="00B0F0"/>
              </a:solidFill>
              <a:latin typeface="KG Ten Thousand Reasons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5" r="11141"/>
          <a:stretch/>
        </p:blipFill>
        <p:spPr>
          <a:xfrm rot="5400000">
            <a:off x="6578046" y="3611906"/>
            <a:ext cx="3587839" cy="25668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91644" y="3489219"/>
            <a:ext cx="29629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00B050"/>
                </a:solidFill>
                <a:latin typeface="KG Ten Thousand Reasons" panose="02000000000000000000" pitchFamily="2" charset="0"/>
              </a:rPr>
              <a:t>Military Look:</a:t>
            </a:r>
          </a:p>
          <a:p>
            <a:pPr algn="ctr">
              <a:lnSpc>
                <a:spcPct val="90000"/>
              </a:lnSpc>
            </a:pPr>
            <a:endParaRPr lang="en-US" sz="2400" dirty="0" smtClean="0">
              <a:solidFill>
                <a:srgbClr val="00B050"/>
              </a:solidFill>
              <a:latin typeface="KG Ten Thousand Reasons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00B050"/>
                </a:solidFill>
                <a:latin typeface="KG Ten Thousand Reasons" panose="02000000000000000000" pitchFamily="2" charset="0"/>
              </a:rPr>
              <a:t>Leather Pants 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00B050"/>
                </a:solidFill>
                <a:latin typeface="KG Ten Thousand Reasons" panose="02000000000000000000" pitchFamily="2" charset="0"/>
              </a:rPr>
              <a:t>+ 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00B050"/>
                </a:solidFill>
                <a:latin typeface="KG Ten Thousand Reasons" panose="02000000000000000000" pitchFamily="2" charset="0"/>
              </a:rPr>
              <a:t>Army Shirt</a:t>
            </a:r>
            <a:endParaRPr lang="en-US" sz="2400" dirty="0">
              <a:solidFill>
                <a:srgbClr val="00B050"/>
              </a:solidFill>
              <a:latin typeface="KG Ten Thousand Reaso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35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G Ten Thousand Reasons" panose="02000000000000000000" pitchFamily="2" charset="0"/>
              </a:rPr>
              <a:t>Week 7 = Findings</a:t>
            </a:r>
            <a:endParaRPr lang="en-US" dirty="0">
              <a:latin typeface="KG Ten Thousand Reasons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000" dirty="0">
                <a:latin typeface="KG Ten Thousand Reasons" panose="02000000000000000000" pitchFamily="2" charset="0"/>
              </a:rPr>
              <a:t>	A</a:t>
            </a:r>
            <a:r>
              <a:rPr lang="en-US" sz="2000" dirty="0" smtClean="0">
                <a:latin typeface="KG Ten Thousand Reasons" panose="02000000000000000000" pitchFamily="2" charset="0"/>
              </a:rPr>
              <a:t>fter </a:t>
            </a:r>
            <a:r>
              <a:rPr lang="en-US" sz="2000" dirty="0">
                <a:latin typeface="KG Ten Thousand Reasons" panose="02000000000000000000" pitchFamily="2" charset="0"/>
              </a:rPr>
              <a:t>exhaustingly </a:t>
            </a:r>
            <a:r>
              <a:rPr lang="en-US" sz="2000" dirty="0" smtClean="0">
                <a:latin typeface="KG Ten Thousand Reasons" panose="02000000000000000000" pitchFamily="2" charset="0"/>
              </a:rPr>
              <a:t>research, </a:t>
            </a:r>
            <a:r>
              <a:rPr lang="en-US" sz="2000" dirty="0">
                <a:latin typeface="KG Ten Thousand Reasons" panose="02000000000000000000" pitchFamily="2" charset="0"/>
              </a:rPr>
              <a:t>I found out the company was fined in 1 million dollars for slavery. But such information is not easy to find. </a:t>
            </a:r>
            <a:r>
              <a:rPr lang="en-US" sz="2000" dirty="0" smtClean="0">
                <a:latin typeface="KG Ten Thousand Reasons" panose="02000000000000000000" pitchFamily="2" charset="0"/>
              </a:rPr>
              <a:t>The fact Renner </a:t>
            </a:r>
            <a:r>
              <a:rPr lang="en-US" sz="2000" dirty="0">
                <a:latin typeface="KG Ten Thousand Reasons" panose="02000000000000000000" pitchFamily="2" charset="0"/>
              </a:rPr>
              <a:t>is vegan, cruelty-free, no animal </a:t>
            </a:r>
            <a:r>
              <a:rPr lang="en-US" sz="2000" dirty="0" smtClean="0">
                <a:latin typeface="KG Ten Thousand Reasons" panose="02000000000000000000" pitchFamily="2" charset="0"/>
              </a:rPr>
              <a:t>testing is plain to see in every website, </a:t>
            </a:r>
            <a:r>
              <a:rPr lang="en-US" sz="2000" dirty="0">
                <a:latin typeface="KG Ten Thousand Reasons" panose="02000000000000000000" pitchFamily="2" charset="0"/>
              </a:rPr>
              <a:t>but finding labor conditions on Brazilian companies is practically impossible, because that doesn’t cause enough empathy.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000" dirty="0">
              <a:latin typeface="KG Ten Thousand Reaso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31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G Ten Thousand Reasons" panose="02000000000000000000" pitchFamily="2" charset="0"/>
              </a:rPr>
              <a:t>Week 8 = The week I figured I am heartless</a:t>
            </a:r>
            <a:endParaRPr lang="en-US" dirty="0">
              <a:latin typeface="KG Ten Thousand Reasons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000" dirty="0" smtClean="0">
                <a:latin typeface="KG Ten Thousand Reasons" panose="02000000000000000000" pitchFamily="2" charset="0"/>
              </a:rPr>
              <a:t>	I started analyzing how that would affect the way I purchase things. It made me feel bad towards my way to purchase, but it did not affected me that much. It is not a problem that consumed my mind or made me feel guilty for buying the clothes I did.</a:t>
            </a:r>
            <a:endParaRPr lang="en-US" sz="2000" dirty="0">
              <a:latin typeface="KG Ten Thousand Reaso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71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G Ten Thousand Reasons" panose="02000000000000000000" pitchFamily="2" charset="0"/>
              </a:rPr>
              <a:t>Week 9 = Never too late to change plans</a:t>
            </a:r>
            <a:endParaRPr lang="en-US" dirty="0">
              <a:latin typeface="KG Ten Thousand Reasons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000" dirty="0" smtClean="0">
                <a:latin typeface="KG Ten Thousand Reasons" panose="02000000000000000000" pitchFamily="2" charset="0"/>
              </a:rPr>
              <a:t>	I found some data on  Renner, but I still felt like the research topic did not interested me that much. Contact Zones should be something that gets you thinking from time to time, so I decided change my research topic to Services Offered, since I am constantly asking for </a:t>
            </a:r>
            <a:r>
              <a:rPr lang="en-US" sz="2000" dirty="0" smtClean="0">
                <a:latin typeface="KG Ten Thousand Reasons" panose="02000000000000000000" pitchFamily="2" charset="0"/>
              </a:rPr>
              <a:t>delivery, getting cabs or </a:t>
            </a:r>
            <a:r>
              <a:rPr lang="en-US" sz="2000" dirty="0" smtClean="0">
                <a:latin typeface="KG Ten Thousand Reasons" panose="02000000000000000000" pitchFamily="2" charset="0"/>
              </a:rPr>
              <a:t>eating out.</a:t>
            </a:r>
            <a:endParaRPr lang="en-US" sz="2000" dirty="0">
              <a:latin typeface="KG Ten Thousand Reaso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91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G Ten Thousand Reasons" panose="02000000000000000000" pitchFamily="2" charset="0"/>
              </a:rPr>
              <a:t>Week 10 = The research continues</a:t>
            </a:r>
            <a:endParaRPr lang="en-US" dirty="0">
              <a:latin typeface="KG Ten Thousand Reasons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000" dirty="0" smtClean="0">
                <a:latin typeface="KG Ten Thousand Reasons" panose="02000000000000000000" pitchFamily="2" charset="0"/>
              </a:rPr>
              <a:t>	Most people don’t even pay attention on the guy who delivers food, the Taco Bell attender, the waiter. I’ve always done. And since I am a foreigner, anyone I meet here, unless </a:t>
            </a:r>
            <a:r>
              <a:rPr lang="en-US" sz="2000" dirty="0" smtClean="0">
                <a:latin typeface="KG Ten Thousand Reasons" panose="02000000000000000000" pitchFamily="2" charset="0"/>
              </a:rPr>
              <a:t>Brazilian, </a:t>
            </a:r>
            <a:r>
              <a:rPr lang="en-US" sz="2000" dirty="0" smtClean="0">
                <a:latin typeface="KG Ten Thousand Reasons" panose="02000000000000000000" pitchFamily="2" charset="0"/>
              </a:rPr>
              <a:t>has huge chances of being a foreigner to me. During week 10 I decided to write down a brief report on people that I met. I will owe you guys pictures, cause I did not feel like asking them for it, so they did not felt like I was only talking to them cause I wanted to do school work.</a:t>
            </a:r>
            <a:endParaRPr lang="en-US" sz="2000" dirty="0">
              <a:latin typeface="KG Ten Thousand Reaso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90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KG Ten Thousand Reasons" panose="02000000000000000000" pitchFamily="2" charset="0"/>
              </a:rPr>
              <a:t>Profiles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KG Ten Thousand Reasons" panose="02000000000000000000" pitchFamily="2" charset="0"/>
              </a:rPr>
              <a:t>Omar</a:t>
            </a:r>
            <a:endParaRPr lang="en-US" dirty="0">
              <a:latin typeface="KG Ten Thousand Reasons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KG Ten Thousand Reasons" panose="02000000000000000000" pitchFamily="2" charset="0"/>
              </a:rPr>
              <a:t>Wingerz delivery guy;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KG Ten Thousand Reasons" panose="02000000000000000000" pitchFamily="2" charset="0"/>
              </a:rPr>
              <a:t>Turkish 23 years old;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KG Ten Thousand Reasons" panose="02000000000000000000" pitchFamily="2" charset="0"/>
              </a:rPr>
              <a:t>Graduated in graphic design in home country;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KG Ten Thousand Reasons" panose="02000000000000000000" pitchFamily="2" charset="0"/>
              </a:rPr>
              <a:t>Came to America to study Arts and make more money;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KG Ten Thousand Reasons" panose="02000000000000000000" pitchFamily="2" charset="0"/>
              </a:rPr>
              <a:t>Delivers to afford college;</a:t>
            </a:r>
            <a:endParaRPr lang="en-US" sz="2000" dirty="0">
              <a:latin typeface="KG Ten Thousand Reasons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KG Ten Thousand Reasons" panose="02000000000000000000" pitchFamily="2" charset="0"/>
              </a:rPr>
              <a:t>Peter</a:t>
            </a:r>
            <a:endParaRPr lang="en-US" dirty="0">
              <a:latin typeface="KG Ten Thousand Reasons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691684"/>
            <a:ext cx="4949952" cy="396240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KG Ten Thousand Reasons" panose="02000000000000000000" pitchFamily="2" charset="0"/>
              </a:rPr>
              <a:t>Pizza Hut delivery guy</a:t>
            </a:r>
            <a:endParaRPr lang="en-US" dirty="0">
              <a:latin typeface="KG Ten Thousand Reasons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KG Ten Thousand Reasons" panose="02000000000000000000" pitchFamily="2" charset="0"/>
              </a:rPr>
              <a:t>American, late 20s;</a:t>
            </a:r>
            <a:endParaRPr lang="en-US" dirty="0">
              <a:latin typeface="KG Ten Thousand Reasons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KG Ten Thousand Reasons" panose="02000000000000000000" pitchFamily="2" charset="0"/>
              </a:rPr>
              <a:t>Dropped college to find a job because he got his girlfriend pregnant;</a:t>
            </a:r>
            <a:endParaRPr lang="en-US" dirty="0">
              <a:latin typeface="KG Ten Thousand Reasons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KG Ten Thousand Reasons" panose="02000000000000000000" pitchFamily="2" charset="0"/>
              </a:rPr>
              <a:t>Couldn’t find a better job with no experience;</a:t>
            </a:r>
            <a:endParaRPr lang="en-US" dirty="0">
              <a:latin typeface="KG Ten Thousand Reasons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KG Ten Thousand Reasons" panose="02000000000000000000" pitchFamily="2" charset="0"/>
              </a:rPr>
              <a:t>Currently likes his job, but regrets dropping college</a:t>
            </a:r>
            <a:r>
              <a:rPr lang="en-US" dirty="0" smtClean="0">
                <a:latin typeface="KG Ten Thousand Reasons" panose="02000000000000000000" pitchFamily="2" charset="0"/>
              </a:rPr>
              <a:t>;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>
                <a:latin typeface="KG Ten Thousand Reasons" panose="02000000000000000000" pitchFamily="2" charset="0"/>
              </a:rPr>
              <a:t>Melissa is 5 years-old and ADORABLE, parents divorced.</a:t>
            </a:r>
            <a:endParaRPr lang="en-US" dirty="0">
              <a:latin typeface="KG Ten Thousand Reaso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KG Ten Thousand Reasons" panose="02000000000000000000" pitchFamily="2" charset="0"/>
              </a:rPr>
              <a:t>Profiles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KG Ten Thousand Reasons" panose="02000000000000000000" pitchFamily="2" charset="0"/>
              </a:rPr>
              <a:t>Jean</a:t>
            </a:r>
            <a:endParaRPr lang="en-US" dirty="0">
              <a:latin typeface="KG Ten Thousand Reasons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KG Ten Thousand Reasons" panose="02000000000000000000" pitchFamily="2" charset="0"/>
              </a:rPr>
              <a:t>Airport Shuttle Driver;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KG Ten Thousand Reasons" panose="02000000000000000000" pitchFamily="2" charset="0"/>
              </a:rPr>
              <a:t>Haitian mid-sixties;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KG Ten Thousand Reasons" panose="02000000000000000000" pitchFamily="2" charset="0"/>
              </a:rPr>
              <a:t>G</a:t>
            </a:r>
            <a:r>
              <a:rPr lang="en-US" sz="2000" dirty="0" smtClean="0">
                <a:latin typeface="KG Ten Thousand Reasons" panose="02000000000000000000" pitchFamily="2" charset="0"/>
              </a:rPr>
              <a:t>raduated in Spanish in home country;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KG Ten Thousand Reasons" panose="02000000000000000000" pitchFamily="2" charset="0"/>
              </a:rPr>
              <a:t>Fluent in Portuguese, French, English and Spanish;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KG Ten Thousand Reasons" panose="02000000000000000000" pitchFamily="2" charset="0"/>
              </a:rPr>
              <a:t>Love his job, because he meets people;</a:t>
            </a:r>
            <a:endParaRPr lang="en-US" sz="2000" dirty="0">
              <a:latin typeface="KG Ten Thousand Reasons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KG Ten Thousand Reasons" panose="02000000000000000000" pitchFamily="2" charset="0"/>
              </a:rPr>
              <a:t>Rebecca</a:t>
            </a:r>
            <a:endParaRPr lang="en-US" dirty="0">
              <a:latin typeface="KG Ten Thousand Reasons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KG Ten Thousand Reasons" panose="02000000000000000000" pitchFamily="2" charset="0"/>
              </a:rPr>
              <a:t>Waitress at </a:t>
            </a:r>
            <a:r>
              <a:rPr lang="en-US" dirty="0" smtClean="0">
                <a:latin typeface="KG Ten Thousand Reasons" panose="02000000000000000000" pitchFamily="2" charset="0"/>
              </a:rPr>
              <a:t>Applebee’s</a:t>
            </a:r>
            <a:endParaRPr lang="en-US" dirty="0">
              <a:latin typeface="KG Ten Thousand Reasons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KG Ten Thousand Reasons" panose="02000000000000000000" pitchFamily="2" charset="0"/>
              </a:rPr>
              <a:t>American, mid-twenties;</a:t>
            </a:r>
            <a:endParaRPr lang="en-US" dirty="0">
              <a:latin typeface="KG Ten Thousand Reasons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KG Ten Thousand Reasons" panose="02000000000000000000" pitchFamily="2" charset="0"/>
              </a:rPr>
              <a:t>Works in another restaurant to make more money;</a:t>
            </a:r>
            <a:endParaRPr lang="en-US" dirty="0">
              <a:latin typeface="KG Ten Thousand Reasons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KG Ten Thousand Reasons" panose="02000000000000000000" pitchFamily="2" charset="0"/>
              </a:rPr>
              <a:t>Loves her job, because that’s how she has the opportunity of meeting people and having a social life;</a:t>
            </a:r>
            <a:endParaRPr lang="en-US" dirty="0">
              <a:latin typeface="KG Ten Thousand Reasons" panose="020000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KG Ten Thousand Reasons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86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7</TotalTime>
  <Words>227</Words>
  <Application>Microsoft Office PowerPoint</Application>
  <PresentationFormat>Custom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KG Ten Thousand Reasons</vt:lpstr>
      <vt:lpstr>Consolas</vt:lpstr>
      <vt:lpstr>Arial</vt:lpstr>
      <vt:lpstr>Corbel</vt:lpstr>
      <vt:lpstr>Chalkboard 16x9</vt:lpstr>
      <vt:lpstr>My experiment</vt:lpstr>
      <vt:lpstr>Weeks 1 – 5 = What is this project about?</vt:lpstr>
      <vt:lpstr>Week 6 = Choosing an Outfit/Brand</vt:lpstr>
      <vt:lpstr>Week 7 = Findings</vt:lpstr>
      <vt:lpstr>Week 8 = The week I figured I am heartless</vt:lpstr>
      <vt:lpstr>Week 9 = Never too late to change plans</vt:lpstr>
      <vt:lpstr>Week 10 = The research continues</vt:lpstr>
      <vt:lpstr>Profiles </vt:lpstr>
      <vt:lpstr>Profiles </vt:lpstr>
      <vt:lpstr>Week 10 = What I learned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experiment</dc:title>
  <dc:creator>Nathália Santos</dc:creator>
  <cp:keywords/>
  <cp:lastModifiedBy>Nathália Santos</cp:lastModifiedBy>
  <cp:revision>4</cp:revision>
  <dcterms:created xsi:type="dcterms:W3CDTF">2014-12-12T22:48:39Z</dcterms:created>
  <dcterms:modified xsi:type="dcterms:W3CDTF">2014-12-19T14:31:06Z</dcterms:modified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