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70" r:id="rId5"/>
    <p:sldId id="271" r:id="rId6"/>
    <p:sldId id="285" r:id="rId7"/>
    <p:sldId id="288" r:id="rId8"/>
    <p:sldId id="280" r:id="rId9"/>
    <p:sldId id="290" r:id="rId10"/>
    <p:sldId id="294" r:id="rId11"/>
    <p:sldId id="279" r:id="rId12"/>
    <p:sldId id="276" r:id="rId13"/>
    <p:sldId id="291" r:id="rId14"/>
    <p:sldId id="277" r:id="rId15"/>
    <p:sldId id="293" r:id="rId16"/>
    <p:sldId id="28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6EC7"/>
    <a:srgbClr val="217431"/>
    <a:srgbClr val="196E2A"/>
    <a:srgbClr val="247633"/>
    <a:srgbClr val="2D7C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00"/>
    <p:restoredTop sz="94617"/>
  </p:normalViewPr>
  <p:slideViewPr>
    <p:cSldViewPr snapToGrid="0">
      <p:cViewPr>
        <p:scale>
          <a:sx n="101" d="100"/>
          <a:sy n="101" d="100"/>
        </p:scale>
        <p:origin x="832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E1AD1D-CA5A-4EED-9C7B-210AD41FE19D}" type="doc">
      <dgm:prSet loTypeId="urn:microsoft.com/office/officeart/2005/8/layout/cycle2" loCatId="cycle" qsTypeId="urn:microsoft.com/office/officeart/2005/8/quickstyle/simple5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BCFD9D9E-6E1C-41C1-A2EA-3C029F413A77}">
      <dgm:prSet phldrT="[Text]" phldr="0"/>
      <dgm:spPr/>
      <dgm:t>
        <a:bodyPr/>
        <a:lstStyle/>
        <a:p>
          <a:pPr rtl="0"/>
          <a:r>
            <a:rPr lang="en-US">
              <a:latin typeface="Grotesque"/>
            </a:rPr>
            <a:t>Disability symptoms</a:t>
          </a:r>
          <a:endParaRPr lang="en-US"/>
        </a:p>
      </dgm:t>
    </dgm:pt>
    <dgm:pt modelId="{B97D387C-A6F2-473A-986D-10B62E9F393D}" type="parTrans" cxnId="{CB6CAEDE-B275-4F89-8E7E-411D078BA9D3}">
      <dgm:prSet/>
      <dgm:spPr/>
      <dgm:t>
        <a:bodyPr/>
        <a:lstStyle/>
        <a:p>
          <a:endParaRPr lang="en-US"/>
        </a:p>
      </dgm:t>
    </dgm:pt>
    <dgm:pt modelId="{5B0623B8-DBFA-4953-86EF-ADA578CF0A04}" type="sibTrans" cxnId="{CB6CAEDE-B275-4F89-8E7E-411D078BA9D3}">
      <dgm:prSet/>
      <dgm:spPr/>
      <dgm:t>
        <a:bodyPr/>
        <a:lstStyle/>
        <a:p>
          <a:endParaRPr lang="en-US"/>
        </a:p>
      </dgm:t>
    </dgm:pt>
    <dgm:pt modelId="{977C5EDF-D742-41BF-816C-A50284A68F83}">
      <dgm:prSet phldrT="[Text]" phldr="0"/>
      <dgm:spPr/>
      <dgm:t>
        <a:bodyPr/>
        <a:lstStyle/>
        <a:p>
          <a:pPr rtl="0"/>
          <a:r>
            <a:rPr lang="en-US">
              <a:latin typeface="Grotesque"/>
            </a:rPr>
            <a:t>Unable to meet social expectations</a:t>
          </a:r>
          <a:endParaRPr lang="en-US"/>
        </a:p>
      </dgm:t>
    </dgm:pt>
    <dgm:pt modelId="{622FC36A-825A-4012-B084-0C31331432D2}" type="parTrans" cxnId="{4AE2D217-CDFC-46C6-9D2E-3D78C669DE9C}">
      <dgm:prSet/>
      <dgm:spPr/>
      <dgm:t>
        <a:bodyPr/>
        <a:lstStyle/>
        <a:p>
          <a:endParaRPr lang="en-US"/>
        </a:p>
      </dgm:t>
    </dgm:pt>
    <dgm:pt modelId="{F7A4009C-4C27-4889-B0F3-DDE47B42033F}" type="sibTrans" cxnId="{4AE2D217-CDFC-46C6-9D2E-3D78C669DE9C}">
      <dgm:prSet/>
      <dgm:spPr/>
      <dgm:t>
        <a:bodyPr/>
        <a:lstStyle/>
        <a:p>
          <a:endParaRPr lang="en-US"/>
        </a:p>
      </dgm:t>
    </dgm:pt>
    <dgm:pt modelId="{56FEF4DD-458A-49E0-AC33-E409D6CC74DF}">
      <dgm:prSet phldrT="[Text]" phldr="0"/>
      <dgm:spPr/>
      <dgm:t>
        <a:bodyPr/>
        <a:lstStyle/>
        <a:p>
          <a:pPr rtl="0"/>
          <a:r>
            <a:rPr lang="en-US">
              <a:latin typeface="Grotesque"/>
            </a:rPr>
            <a:t>Increased stress</a:t>
          </a:r>
          <a:endParaRPr lang="en-US"/>
        </a:p>
      </dgm:t>
    </dgm:pt>
    <dgm:pt modelId="{439F2498-9269-44E6-A682-611BD673B285}" type="parTrans" cxnId="{4B0DB7F4-1ECB-4E1D-9EB1-D7896FE00AC9}">
      <dgm:prSet/>
      <dgm:spPr/>
      <dgm:t>
        <a:bodyPr/>
        <a:lstStyle/>
        <a:p>
          <a:endParaRPr lang="en-US"/>
        </a:p>
      </dgm:t>
    </dgm:pt>
    <dgm:pt modelId="{C68CD8A5-7149-4C72-9B7E-48D7EB3C9B99}" type="sibTrans" cxnId="{4B0DB7F4-1ECB-4E1D-9EB1-D7896FE00AC9}">
      <dgm:prSet/>
      <dgm:spPr/>
      <dgm:t>
        <a:bodyPr/>
        <a:lstStyle/>
        <a:p>
          <a:endParaRPr lang="en-US"/>
        </a:p>
      </dgm:t>
    </dgm:pt>
    <dgm:pt modelId="{4C80C043-C677-43C8-B774-1CD88C369173}">
      <dgm:prSet phldrT="[Text]" phldr="0"/>
      <dgm:spPr/>
      <dgm:t>
        <a:bodyPr/>
        <a:lstStyle/>
        <a:p>
          <a:pPr rtl="0"/>
          <a:r>
            <a:rPr lang="en-US">
              <a:latin typeface="Grotesque"/>
            </a:rPr>
            <a:t>Decreased mental health</a:t>
          </a:r>
          <a:endParaRPr lang="en-US"/>
        </a:p>
      </dgm:t>
    </dgm:pt>
    <dgm:pt modelId="{24679C5B-4ABA-427B-B662-D1AD1933038D}" type="parTrans" cxnId="{0771337B-DF77-46FE-B774-F430A6724AD6}">
      <dgm:prSet/>
      <dgm:spPr/>
      <dgm:t>
        <a:bodyPr/>
        <a:lstStyle/>
        <a:p>
          <a:endParaRPr lang="en-US"/>
        </a:p>
      </dgm:t>
    </dgm:pt>
    <dgm:pt modelId="{4D3B1EEA-8CF2-4312-A1C7-D27FCE654D2A}" type="sibTrans" cxnId="{0771337B-DF77-46FE-B774-F430A6724AD6}">
      <dgm:prSet/>
      <dgm:spPr/>
      <dgm:t>
        <a:bodyPr/>
        <a:lstStyle/>
        <a:p>
          <a:endParaRPr lang="en-US"/>
        </a:p>
      </dgm:t>
    </dgm:pt>
    <dgm:pt modelId="{56CE22EC-90C5-484B-91EA-7A70014FF894}">
      <dgm:prSet phldrT="[Text]" phldr="0"/>
      <dgm:spPr/>
      <dgm:t>
        <a:bodyPr/>
        <a:lstStyle/>
        <a:p>
          <a:pPr rtl="0"/>
          <a:r>
            <a:rPr lang="en-US">
              <a:latin typeface="Grotesque"/>
            </a:rPr>
            <a:t>Increased disability symptoms</a:t>
          </a:r>
          <a:endParaRPr lang="en-US"/>
        </a:p>
      </dgm:t>
    </dgm:pt>
    <dgm:pt modelId="{8290E133-183F-4B1E-B8B8-D7EDD7F28182}" type="parTrans" cxnId="{2A7ACA1A-CF68-4FA6-8D76-672EBDAB392B}">
      <dgm:prSet/>
      <dgm:spPr/>
      <dgm:t>
        <a:bodyPr/>
        <a:lstStyle/>
        <a:p>
          <a:endParaRPr lang="en-US"/>
        </a:p>
      </dgm:t>
    </dgm:pt>
    <dgm:pt modelId="{C0B67534-F9B7-4A4D-92CC-3BCDB3D52537}" type="sibTrans" cxnId="{2A7ACA1A-CF68-4FA6-8D76-672EBDAB392B}">
      <dgm:prSet/>
      <dgm:spPr/>
      <dgm:t>
        <a:bodyPr/>
        <a:lstStyle/>
        <a:p>
          <a:endParaRPr lang="en-US"/>
        </a:p>
      </dgm:t>
    </dgm:pt>
    <dgm:pt modelId="{1510F60E-F339-46EA-B3B4-3031019CABE5}">
      <dgm:prSet phldr="0"/>
      <dgm:spPr/>
      <dgm:t>
        <a:bodyPr/>
        <a:lstStyle/>
        <a:p>
          <a:pPr rtl="0"/>
          <a:r>
            <a:rPr lang="en-US">
              <a:latin typeface="Grotesque"/>
            </a:rPr>
            <a:t>Less able to meet social expectations</a:t>
          </a:r>
        </a:p>
      </dgm:t>
    </dgm:pt>
    <dgm:pt modelId="{BC6C65A3-C14E-4E36-9A9C-3C02EF6C8823}" type="parTrans" cxnId="{E6533533-A446-4296-945C-C37436176699}">
      <dgm:prSet/>
      <dgm:spPr/>
      <dgm:t>
        <a:bodyPr/>
        <a:lstStyle/>
        <a:p>
          <a:endParaRPr lang="en-US"/>
        </a:p>
      </dgm:t>
    </dgm:pt>
    <dgm:pt modelId="{861A530C-0963-4E4F-BE2D-3D477B5E2E81}" type="sibTrans" cxnId="{E6533533-A446-4296-945C-C37436176699}">
      <dgm:prSet/>
      <dgm:spPr/>
      <dgm:t>
        <a:bodyPr/>
        <a:lstStyle/>
        <a:p>
          <a:endParaRPr lang="en-US"/>
        </a:p>
      </dgm:t>
    </dgm:pt>
    <dgm:pt modelId="{709326A4-7516-43EC-BFDE-6C76CCA86D13}">
      <dgm:prSet phldr="0"/>
      <dgm:spPr/>
      <dgm:t>
        <a:bodyPr/>
        <a:lstStyle/>
        <a:p>
          <a:pPr rtl="0"/>
          <a:r>
            <a:rPr lang="en-US">
              <a:latin typeface="Grotesque"/>
            </a:rPr>
            <a:t>Greater stress</a:t>
          </a:r>
        </a:p>
      </dgm:t>
    </dgm:pt>
    <dgm:pt modelId="{2EE0BB69-0583-4BF3-9323-D7502C7AEBB2}" type="parTrans" cxnId="{988991A0-A51E-4E77-99EF-3B2623987FE2}">
      <dgm:prSet/>
      <dgm:spPr/>
      <dgm:t>
        <a:bodyPr/>
        <a:lstStyle/>
        <a:p>
          <a:endParaRPr lang="en-US"/>
        </a:p>
      </dgm:t>
    </dgm:pt>
    <dgm:pt modelId="{6345FE5D-B801-4DEF-9219-C7C01328A74D}" type="sibTrans" cxnId="{988991A0-A51E-4E77-99EF-3B2623987FE2}">
      <dgm:prSet/>
      <dgm:spPr/>
      <dgm:t>
        <a:bodyPr/>
        <a:lstStyle/>
        <a:p>
          <a:endParaRPr lang="en-US"/>
        </a:p>
      </dgm:t>
    </dgm:pt>
    <dgm:pt modelId="{02BB225D-A2C6-493F-AD70-490F14FF269E}" type="pres">
      <dgm:prSet presAssocID="{FFE1AD1D-CA5A-4EED-9C7B-210AD41FE19D}" presName="cycle" presStyleCnt="0">
        <dgm:presLayoutVars>
          <dgm:dir/>
          <dgm:resizeHandles val="exact"/>
        </dgm:presLayoutVars>
      </dgm:prSet>
      <dgm:spPr/>
    </dgm:pt>
    <dgm:pt modelId="{64E24420-6AD6-45C3-8338-C1BABBC4F1AA}" type="pres">
      <dgm:prSet presAssocID="{BCFD9D9E-6E1C-41C1-A2EA-3C029F413A77}" presName="node" presStyleLbl="node1" presStyleIdx="0" presStyleCnt="7">
        <dgm:presLayoutVars>
          <dgm:bulletEnabled val="1"/>
        </dgm:presLayoutVars>
      </dgm:prSet>
      <dgm:spPr/>
    </dgm:pt>
    <dgm:pt modelId="{EA24B062-D179-4541-85CD-8A5570B1968E}" type="pres">
      <dgm:prSet presAssocID="{5B0623B8-DBFA-4953-86EF-ADA578CF0A04}" presName="sibTrans" presStyleLbl="sibTrans2D1" presStyleIdx="0" presStyleCnt="7"/>
      <dgm:spPr/>
    </dgm:pt>
    <dgm:pt modelId="{0B1F5816-A662-4212-9247-457D227C8CB9}" type="pres">
      <dgm:prSet presAssocID="{5B0623B8-DBFA-4953-86EF-ADA578CF0A04}" presName="connectorText" presStyleLbl="sibTrans2D1" presStyleIdx="0" presStyleCnt="7"/>
      <dgm:spPr/>
    </dgm:pt>
    <dgm:pt modelId="{0F82246E-433D-49D1-B1A6-FE60A1B2B66B}" type="pres">
      <dgm:prSet presAssocID="{977C5EDF-D742-41BF-816C-A50284A68F83}" presName="node" presStyleLbl="node1" presStyleIdx="1" presStyleCnt="7">
        <dgm:presLayoutVars>
          <dgm:bulletEnabled val="1"/>
        </dgm:presLayoutVars>
      </dgm:prSet>
      <dgm:spPr/>
    </dgm:pt>
    <dgm:pt modelId="{C6EC694D-1562-46CD-9514-B4262AD00CDC}" type="pres">
      <dgm:prSet presAssocID="{F7A4009C-4C27-4889-B0F3-DDE47B42033F}" presName="sibTrans" presStyleLbl="sibTrans2D1" presStyleIdx="1" presStyleCnt="7"/>
      <dgm:spPr/>
    </dgm:pt>
    <dgm:pt modelId="{54DB18F1-C6E7-41A9-9E17-4ECF70F4BAAE}" type="pres">
      <dgm:prSet presAssocID="{F7A4009C-4C27-4889-B0F3-DDE47B42033F}" presName="connectorText" presStyleLbl="sibTrans2D1" presStyleIdx="1" presStyleCnt="7"/>
      <dgm:spPr/>
    </dgm:pt>
    <dgm:pt modelId="{A112E2C6-8397-450F-BE76-131FDB770653}" type="pres">
      <dgm:prSet presAssocID="{56FEF4DD-458A-49E0-AC33-E409D6CC74DF}" presName="node" presStyleLbl="node1" presStyleIdx="2" presStyleCnt="7">
        <dgm:presLayoutVars>
          <dgm:bulletEnabled val="1"/>
        </dgm:presLayoutVars>
      </dgm:prSet>
      <dgm:spPr/>
    </dgm:pt>
    <dgm:pt modelId="{A570216F-97C8-45D4-9340-DB31025AF743}" type="pres">
      <dgm:prSet presAssocID="{C68CD8A5-7149-4C72-9B7E-48D7EB3C9B99}" presName="sibTrans" presStyleLbl="sibTrans2D1" presStyleIdx="2" presStyleCnt="7"/>
      <dgm:spPr/>
    </dgm:pt>
    <dgm:pt modelId="{50E6163E-0BE5-4C1D-8A7F-3BD1157123F4}" type="pres">
      <dgm:prSet presAssocID="{C68CD8A5-7149-4C72-9B7E-48D7EB3C9B99}" presName="connectorText" presStyleLbl="sibTrans2D1" presStyleIdx="2" presStyleCnt="7"/>
      <dgm:spPr/>
    </dgm:pt>
    <dgm:pt modelId="{D9ADA1C7-9630-4B3C-9A5E-758B37AF6A0B}" type="pres">
      <dgm:prSet presAssocID="{4C80C043-C677-43C8-B774-1CD88C369173}" presName="node" presStyleLbl="node1" presStyleIdx="3" presStyleCnt="7">
        <dgm:presLayoutVars>
          <dgm:bulletEnabled val="1"/>
        </dgm:presLayoutVars>
      </dgm:prSet>
      <dgm:spPr/>
    </dgm:pt>
    <dgm:pt modelId="{6C596CA1-5840-45B1-B615-F6F9A7325411}" type="pres">
      <dgm:prSet presAssocID="{4D3B1EEA-8CF2-4312-A1C7-D27FCE654D2A}" presName="sibTrans" presStyleLbl="sibTrans2D1" presStyleIdx="3" presStyleCnt="7"/>
      <dgm:spPr/>
    </dgm:pt>
    <dgm:pt modelId="{5AD8DFF4-DA46-4DCE-AD41-275A3B3241B3}" type="pres">
      <dgm:prSet presAssocID="{4D3B1EEA-8CF2-4312-A1C7-D27FCE654D2A}" presName="connectorText" presStyleLbl="sibTrans2D1" presStyleIdx="3" presStyleCnt="7"/>
      <dgm:spPr/>
    </dgm:pt>
    <dgm:pt modelId="{7E3C0188-02A3-4818-8475-38B3BF915FE9}" type="pres">
      <dgm:prSet presAssocID="{56CE22EC-90C5-484B-91EA-7A70014FF894}" presName="node" presStyleLbl="node1" presStyleIdx="4" presStyleCnt="7">
        <dgm:presLayoutVars>
          <dgm:bulletEnabled val="1"/>
        </dgm:presLayoutVars>
      </dgm:prSet>
      <dgm:spPr/>
    </dgm:pt>
    <dgm:pt modelId="{22E4F995-620C-4380-ABEF-4DB8CC66A62C}" type="pres">
      <dgm:prSet presAssocID="{C0B67534-F9B7-4A4D-92CC-3BCDB3D52537}" presName="sibTrans" presStyleLbl="sibTrans2D1" presStyleIdx="4" presStyleCnt="7"/>
      <dgm:spPr/>
    </dgm:pt>
    <dgm:pt modelId="{CF643C49-A094-457E-8419-F4158466FE4A}" type="pres">
      <dgm:prSet presAssocID="{C0B67534-F9B7-4A4D-92CC-3BCDB3D52537}" presName="connectorText" presStyleLbl="sibTrans2D1" presStyleIdx="4" presStyleCnt="7"/>
      <dgm:spPr/>
    </dgm:pt>
    <dgm:pt modelId="{6F2B6C7B-D680-4D76-8053-24827EC42C49}" type="pres">
      <dgm:prSet presAssocID="{1510F60E-F339-46EA-B3B4-3031019CABE5}" presName="node" presStyleLbl="node1" presStyleIdx="5" presStyleCnt="7">
        <dgm:presLayoutVars>
          <dgm:bulletEnabled val="1"/>
        </dgm:presLayoutVars>
      </dgm:prSet>
      <dgm:spPr/>
    </dgm:pt>
    <dgm:pt modelId="{CBBC5394-11E4-45CE-BDEB-0200E6F78490}" type="pres">
      <dgm:prSet presAssocID="{861A530C-0963-4E4F-BE2D-3D477B5E2E81}" presName="sibTrans" presStyleLbl="sibTrans2D1" presStyleIdx="5" presStyleCnt="7"/>
      <dgm:spPr/>
    </dgm:pt>
    <dgm:pt modelId="{B42F18E6-EED7-4EF8-B75D-2692C3303AD2}" type="pres">
      <dgm:prSet presAssocID="{861A530C-0963-4E4F-BE2D-3D477B5E2E81}" presName="connectorText" presStyleLbl="sibTrans2D1" presStyleIdx="5" presStyleCnt="7"/>
      <dgm:spPr/>
    </dgm:pt>
    <dgm:pt modelId="{6EC721AB-A5B3-47F3-A7D0-ACF25DD062F8}" type="pres">
      <dgm:prSet presAssocID="{709326A4-7516-43EC-BFDE-6C76CCA86D13}" presName="node" presStyleLbl="node1" presStyleIdx="6" presStyleCnt="7">
        <dgm:presLayoutVars>
          <dgm:bulletEnabled val="1"/>
        </dgm:presLayoutVars>
      </dgm:prSet>
      <dgm:spPr/>
    </dgm:pt>
    <dgm:pt modelId="{3A31BB59-4E9C-4788-97AB-6D79F8BC0726}" type="pres">
      <dgm:prSet presAssocID="{6345FE5D-B801-4DEF-9219-C7C01328A74D}" presName="sibTrans" presStyleLbl="sibTrans2D1" presStyleIdx="6" presStyleCnt="7"/>
      <dgm:spPr/>
    </dgm:pt>
    <dgm:pt modelId="{8BC0D868-3B86-42F1-ACA8-A27A7596D003}" type="pres">
      <dgm:prSet presAssocID="{6345FE5D-B801-4DEF-9219-C7C01328A74D}" presName="connectorText" presStyleLbl="sibTrans2D1" presStyleIdx="6" presStyleCnt="7"/>
      <dgm:spPr/>
    </dgm:pt>
  </dgm:ptLst>
  <dgm:cxnLst>
    <dgm:cxn modelId="{08FC2813-41A8-4295-802C-B8ED85273FF7}" type="presOf" srcId="{56CE22EC-90C5-484B-91EA-7A70014FF894}" destId="{7E3C0188-02A3-4818-8475-38B3BF915FE9}" srcOrd="0" destOrd="0" presId="urn:microsoft.com/office/officeart/2005/8/layout/cycle2"/>
    <dgm:cxn modelId="{C76E4214-38AB-4C59-A0E9-2874D9EEA022}" type="presOf" srcId="{C68CD8A5-7149-4C72-9B7E-48D7EB3C9B99}" destId="{50E6163E-0BE5-4C1D-8A7F-3BD1157123F4}" srcOrd="1" destOrd="0" presId="urn:microsoft.com/office/officeart/2005/8/layout/cycle2"/>
    <dgm:cxn modelId="{4AE2D217-CDFC-46C6-9D2E-3D78C669DE9C}" srcId="{FFE1AD1D-CA5A-4EED-9C7B-210AD41FE19D}" destId="{977C5EDF-D742-41BF-816C-A50284A68F83}" srcOrd="1" destOrd="0" parTransId="{622FC36A-825A-4012-B084-0C31331432D2}" sibTransId="{F7A4009C-4C27-4889-B0F3-DDE47B42033F}"/>
    <dgm:cxn modelId="{2A7ACA1A-CF68-4FA6-8D76-672EBDAB392B}" srcId="{FFE1AD1D-CA5A-4EED-9C7B-210AD41FE19D}" destId="{56CE22EC-90C5-484B-91EA-7A70014FF894}" srcOrd="4" destOrd="0" parTransId="{8290E133-183F-4B1E-B8B8-D7EDD7F28182}" sibTransId="{C0B67534-F9B7-4A4D-92CC-3BCDB3D52537}"/>
    <dgm:cxn modelId="{E6533533-A446-4296-945C-C37436176699}" srcId="{FFE1AD1D-CA5A-4EED-9C7B-210AD41FE19D}" destId="{1510F60E-F339-46EA-B3B4-3031019CABE5}" srcOrd="5" destOrd="0" parTransId="{BC6C65A3-C14E-4E36-9A9C-3C02EF6C8823}" sibTransId="{861A530C-0963-4E4F-BE2D-3D477B5E2E81}"/>
    <dgm:cxn modelId="{A0E3373A-3576-4C88-B38D-CF9647FE8AD7}" type="presOf" srcId="{F7A4009C-4C27-4889-B0F3-DDE47B42033F}" destId="{54DB18F1-C6E7-41A9-9E17-4ECF70F4BAAE}" srcOrd="1" destOrd="0" presId="urn:microsoft.com/office/officeart/2005/8/layout/cycle2"/>
    <dgm:cxn modelId="{4CC3053F-DFF9-4CEA-AED2-47CB5D4595D3}" type="presOf" srcId="{C68CD8A5-7149-4C72-9B7E-48D7EB3C9B99}" destId="{A570216F-97C8-45D4-9340-DB31025AF743}" srcOrd="0" destOrd="0" presId="urn:microsoft.com/office/officeart/2005/8/layout/cycle2"/>
    <dgm:cxn modelId="{F3D2A14F-3954-452D-9370-A3435B1F7F3E}" type="presOf" srcId="{4D3B1EEA-8CF2-4312-A1C7-D27FCE654D2A}" destId="{5AD8DFF4-DA46-4DCE-AD41-275A3B3241B3}" srcOrd="1" destOrd="0" presId="urn:microsoft.com/office/officeart/2005/8/layout/cycle2"/>
    <dgm:cxn modelId="{42652756-C8E4-4FBB-BCF5-35CE55154072}" type="presOf" srcId="{5B0623B8-DBFA-4953-86EF-ADA578CF0A04}" destId="{0B1F5816-A662-4212-9247-457D227C8CB9}" srcOrd="1" destOrd="0" presId="urn:microsoft.com/office/officeart/2005/8/layout/cycle2"/>
    <dgm:cxn modelId="{024BEC57-0275-473F-B8A4-449F65F57E20}" type="presOf" srcId="{6345FE5D-B801-4DEF-9219-C7C01328A74D}" destId="{8BC0D868-3B86-42F1-ACA8-A27A7596D003}" srcOrd="1" destOrd="0" presId="urn:microsoft.com/office/officeart/2005/8/layout/cycle2"/>
    <dgm:cxn modelId="{D7A2655B-DF82-49F0-BFB5-5193AC23B2AF}" type="presOf" srcId="{861A530C-0963-4E4F-BE2D-3D477B5E2E81}" destId="{CBBC5394-11E4-45CE-BDEB-0200E6F78490}" srcOrd="0" destOrd="0" presId="urn:microsoft.com/office/officeart/2005/8/layout/cycle2"/>
    <dgm:cxn modelId="{51936D6E-24E3-497E-8B92-F0A9F19CC4A5}" type="presOf" srcId="{BCFD9D9E-6E1C-41C1-A2EA-3C029F413A77}" destId="{64E24420-6AD6-45C3-8338-C1BABBC4F1AA}" srcOrd="0" destOrd="0" presId="urn:microsoft.com/office/officeart/2005/8/layout/cycle2"/>
    <dgm:cxn modelId="{247DF575-165E-4892-B0EB-8C78297A5B2A}" type="presOf" srcId="{1510F60E-F339-46EA-B3B4-3031019CABE5}" destId="{6F2B6C7B-D680-4D76-8053-24827EC42C49}" srcOrd="0" destOrd="0" presId="urn:microsoft.com/office/officeart/2005/8/layout/cycle2"/>
    <dgm:cxn modelId="{291A047A-C0F6-43BE-942D-658E7FD83CD1}" type="presOf" srcId="{C0B67534-F9B7-4A4D-92CC-3BCDB3D52537}" destId="{CF643C49-A094-457E-8419-F4158466FE4A}" srcOrd="1" destOrd="0" presId="urn:microsoft.com/office/officeart/2005/8/layout/cycle2"/>
    <dgm:cxn modelId="{0771337B-DF77-46FE-B774-F430A6724AD6}" srcId="{FFE1AD1D-CA5A-4EED-9C7B-210AD41FE19D}" destId="{4C80C043-C677-43C8-B774-1CD88C369173}" srcOrd="3" destOrd="0" parTransId="{24679C5B-4ABA-427B-B662-D1AD1933038D}" sibTransId="{4D3B1EEA-8CF2-4312-A1C7-D27FCE654D2A}"/>
    <dgm:cxn modelId="{EA52107D-FCCC-49C8-94BC-E8F5D331E2A6}" type="presOf" srcId="{56FEF4DD-458A-49E0-AC33-E409D6CC74DF}" destId="{A112E2C6-8397-450F-BE76-131FDB770653}" srcOrd="0" destOrd="0" presId="urn:microsoft.com/office/officeart/2005/8/layout/cycle2"/>
    <dgm:cxn modelId="{2174C77F-15F4-42F8-AA7F-2492820C2C02}" type="presOf" srcId="{6345FE5D-B801-4DEF-9219-C7C01328A74D}" destId="{3A31BB59-4E9C-4788-97AB-6D79F8BC0726}" srcOrd="0" destOrd="0" presId="urn:microsoft.com/office/officeart/2005/8/layout/cycle2"/>
    <dgm:cxn modelId="{988991A0-A51E-4E77-99EF-3B2623987FE2}" srcId="{FFE1AD1D-CA5A-4EED-9C7B-210AD41FE19D}" destId="{709326A4-7516-43EC-BFDE-6C76CCA86D13}" srcOrd="6" destOrd="0" parTransId="{2EE0BB69-0583-4BF3-9323-D7502C7AEBB2}" sibTransId="{6345FE5D-B801-4DEF-9219-C7C01328A74D}"/>
    <dgm:cxn modelId="{E5A7E1A5-42DD-4127-9BEF-A53EF76E080D}" type="presOf" srcId="{C0B67534-F9B7-4A4D-92CC-3BCDB3D52537}" destId="{22E4F995-620C-4380-ABEF-4DB8CC66A62C}" srcOrd="0" destOrd="0" presId="urn:microsoft.com/office/officeart/2005/8/layout/cycle2"/>
    <dgm:cxn modelId="{6B2946AA-B2FA-4474-A4E0-4D981F3F3CBF}" type="presOf" srcId="{F7A4009C-4C27-4889-B0F3-DDE47B42033F}" destId="{C6EC694D-1562-46CD-9514-B4262AD00CDC}" srcOrd="0" destOrd="0" presId="urn:microsoft.com/office/officeart/2005/8/layout/cycle2"/>
    <dgm:cxn modelId="{A25F3FAB-B2AF-4698-8975-E35B7EBAAE3B}" type="presOf" srcId="{5B0623B8-DBFA-4953-86EF-ADA578CF0A04}" destId="{EA24B062-D179-4541-85CD-8A5570B1968E}" srcOrd="0" destOrd="0" presId="urn:microsoft.com/office/officeart/2005/8/layout/cycle2"/>
    <dgm:cxn modelId="{FAB0CBCE-1670-40B1-A25C-922E79C30B2A}" type="presOf" srcId="{4C80C043-C677-43C8-B774-1CD88C369173}" destId="{D9ADA1C7-9630-4B3C-9A5E-758B37AF6A0B}" srcOrd="0" destOrd="0" presId="urn:microsoft.com/office/officeart/2005/8/layout/cycle2"/>
    <dgm:cxn modelId="{9EBD75D7-32DE-4A38-8445-110DD1CDCDC2}" type="presOf" srcId="{FFE1AD1D-CA5A-4EED-9C7B-210AD41FE19D}" destId="{02BB225D-A2C6-493F-AD70-490F14FF269E}" srcOrd="0" destOrd="0" presId="urn:microsoft.com/office/officeart/2005/8/layout/cycle2"/>
    <dgm:cxn modelId="{CB6CAEDE-B275-4F89-8E7E-411D078BA9D3}" srcId="{FFE1AD1D-CA5A-4EED-9C7B-210AD41FE19D}" destId="{BCFD9D9E-6E1C-41C1-A2EA-3C029F413A77}" srcOrd="0" destOrd="0" parTransId="{B97D387C-A6F2-473A-986D-10B62E9F393D}" sibTransId="{5B0623B8-DBFA-4953-86EF-ADA578CF0A04}"/>
    <dgm:cxn modelId="{2222D1E2-BEE5-4DF5-9759-776F1CBEE1B8}" type="presOf" srcId="{709326A4-7516-43EC-BFDE-6C76CCA86D13}" destId="{6EC721AB-A5B3-47F3-A7D0-ACF25DD062F8}" srcOrd="0" destOrd="0" presId="urn:microsoft.com/office/officeart/2005/8/layout/cycle2"/>
    <dgm:cxn modelId="{A792DFE4-A6E8-40EF-99E6-FA2E986139BF}" type="presOf" srcId="{4D3B1EEA-8CF2-4312-A1C7-D27FCE654D2A}" destId="{6C596CA1-5840-45B1-B615-F6F9A7325411}" srcOrd="0" destOrd="0" presId="urn:microsoft.com/office/officeart/2005/8/layout/cycle2"/>
    <dgm:cxn modelId="{024F51E5-6E98-4790-9F32-DDB35F02B429}" type="presOf" srcId="{977C5EDF-D742-41BF-816C-A50284A68F83}" destId="{0F82246E-433D-49D1-B1A6-FE60A1B2B66B}" srcOrd="0" destOrd="0" presId="urn:microsoft.com/office/officeart/2005/8/layout/cycle2"/>
    <dgm:cxn modelId="{4B0DB7F4-1ECB-4E1D-9EB1-D7896FE00AC9}" srcId="{FFE1AD1D-CA5A-4EED-9C7B-210AD41FE19D}" destId="{56FEF4DD-458A-49E0-AC33-E409D6CC74DF}" srcOrd="2" destOrd="0" parTransId="{439F2498-9269-44E6-A682-611BD673B285}" sibTransId="{C68CD8A5-7149-4C72-9B7E-48D7EB3C9B99}"/>
    <dgm:cxn modelId="{D50892F7-AEDE-4E0E-998B-3D13E035D7B8}" type="presOf" srcId="{861A530C-0963-4E4F-BE2D-3D477B5E2E81}" destId="{B42F18E6-EED7-4EF8-B75D-2692C3303AD2}" srcOrd="1" destOrd="0" presId="urn:microsoft.com/office/officeart/2005/8/layout/cycle2"/>
    <dgm:cxn modelId="{94F81E2A-C4E4-4BFA-B630-543BF361411C}" type="presParOf" srcId="{02BB225D-A2C6-493F-AD70-490F14FF269E}" destId="{64E24420-6AD6-45C3-8338-C1BABBC4F1AA}" srcOrd="0" destOrd="0" presId="urn:microsoft.com/office/officeart/2005/8/layout/cycle2"/>
    <dgm:cxn modelId="{70EFB04E-7C56-4302-8994-F3C473526DDD}" type="presParOf" srcId="{02BB225D-A2C6-493F-AD70-490F14FF269E}" destId="{EA24B062-D179-4541-85CD-8A5570B1968E}" srcOrd="1" destOrd="0" presId="urn:microsoft.com/office/officeart/2005/8/layout/cycle2"/>
    <dgm:cxn modelId="{B008710F-AA02-47D3-93AD-0CFF74B53650}" type="presParOf" srcId="{EA24B062-D179-4541-85CD-8A5570B1968E}" destId="{0B1F5816-A662-4212-9247-457D227C8CB9}" srcOrd="0" destOrd="0" presId="urn:microsoft.com/office/officeart/2005/8/layout/cycle2"/>
    <dgm:cxn modelId="{5D047B9A-FBA1-4BD1-B3AD-FBD2AB98AF4E}" type="presParOf" srcId="{02BB225D-A2C6-493F-AD70-490F14FF269E}" destId="{0F82246E-433D-49D1-B1A6-FE60A1B2B66B}" srcOrd="2" destOrd="0" presId="urn:microsoft.com/office/officeart/2005/8/layout/cycle2"/>
    <dgm:cxn modelId="{BA2EB533-F2B7-4374-BB5B-FC62E2700F5E}" type="presParOf" srcId="{02BB225D-A2C6-493F-AD70-490F14FF269E}" destId="{C6EC694D-1562-46CD-9514-B4262AD00CDC}" srcOrd="3" destOrd="0" presId="urn:microsoft.com/office/officeart/2005/8/layout/cycle2"/>
    <dgm:cxn modelId="{359C10C8-40D7-41A9-ABD3-7F2879CD3EE8}" type="presParOf" srcId="{C6EC694D-1562-46CD-9514-B4262AD00CDC}" destId="{54DB18F1-C6E7-41A9-9E17-4ECF70F4BAAE}" srcOrd="0" destOrd="0" presId="urn:microsoft.com/office/officeart/2005/8/layout/cycle2"/>
    <dgm:cxn modelId="{ACC423E2-8797-4473-95B2-5DCE9E9324A9}" type="presParOf" srcId="{02BB225D-A2C6-493F-AD70-490F14FF269E}" destId="{A112E2C6-8397-450F-BE76-131FDB770653}" srcOrd="4" destOrd="0" presId="urn:microsoft.com/office/officeart/2005/8/layout/cycle2"/>
    <dgm:cxn modelId="{DBFB1A61-364A-4FA8-9815-587A843BEE5E}" type="presParOf" srcId="{02BB225D-A2C6-493F-AD70-490F14FF269E}" destId="{A570216F-97C8-45D4-9340-DB31025AF743}" srcOrd="5" destOrd="0" presId="urn:microsoft.com/office/officeart/2005/8/layout/cycle2"/>
    <dgm:cxn modelId="{98347CED-D833-4FEA-8134-7129685AB227}" type="presParOf" srcId="{A570216F-97C8-45D4-9340-DB31025AF743}" destId="{50E6163E-0BE5-4C1D-8A7F-3BD1157123F4}" srcOrd="0" destOrd="0" presId="urn:microsoft.com/office/officeart/2005/8/layout/cycle2"/>
    <dgm:cxn modelId="{66FD5A9A-43A3-4663-9BBD-A590960055C9}" type="presParOf" srcId="{02BB225D-A2C6-493F-AD70-490F14FF269E}" destId="{D9ADA1C7-9630-4B3C-9A5E-758B37AF6A0B}" srcOrd="6" destOrd="0" presId="urn:microsoft.com/office/officeart/2005/8/layout/cycle2"/>
    <dgm:cxn modelId="{F024E542-C4CD-4AAF-946D-40C5868AAFBF}" type="presParOf" srcId="{02BB225D-A2C6-493F-AD70-490F14FF269E}" destId="{6C596CA1-5840-45B1-B615-F6F9A7325411}" srcOrd="7" destOrd="0" presId="urn:microsoft.com/office/officeart/2005/8/layout/cycle2"/>
    <dgm:cxn modelId="{5A629663-2A06-41AF-885A-08CA4BC7AF2D}" type="presParOf" srcId="{6C596CA1-5840-45B1-B615-F6F9A7325411}" destId="{5AD8DFF4-DA46-4DCE-AD41-275A3B3241B3}" srcOrd="0" destOrd="0" presId="urn:microsoft.com/office/officeart/2005/8/layout/cycle2"/>
    <dgm:cxn modelId="{68744887-05BB-44BF-BC0A-95A70CEBD601}" type="presParOf" srcId="{02BB225D-A2C6-493F-AD70-490F14FF269E}" destId="{7E3C0188-02A3-4818-8475-38B3BF915FE9}" srcOrd="8" destOrd="0" presId="urn:microsoft.com/office/officeart/2005/8/layout/cycle2"/>
    <dgm:cxn modelId="{F69C5A77-39C3-4528-8B1F-FC82BE24B55F}" type="presParOf" srcId="{02BB225D-A2C6-493F-AD70-490F14FF269E}" destId="{22E4F995-620C-4380-ABEF-4DB8CC66A62C}" srcOrd="9" destOrd="0" presId="urn:microsoft.com/office/officeart/2005/8/layout/cycle2"/>
    <dgm:cxn modelId="{29D30486-2BFF-45C2-9113-ACB33A110CAF}" type="presParOf" srcId="{22E4F995-620C-4380-ABEF-4DB8CC66A62C}" destId="{CF643C49-A094-457E-8419-F4158466FE4A}" srcOrd="0" destOrd="0" presId="urn:microsoft.com/office/officeart/2005/8/layout/cycle2"/>
    <dgm:cxn modelId="{9672D391-6698-4C33-882A-18EE59BEF7FE}" type="presParOf" srcId="{02BB225D-A2C6-493F-AD70-490F14FF269E}" destId="{6F2B6C7B-D680-4D76-8053-24827EC42C49}" srcOrd="10" destOrd="0" presId="urn:microsoft.com/office/officeart/2005/8/layout/cycle2"/>
    <dgm:cxn modelId="{CC315DF5-7910-455C-849E-7BF3A5793131}" type="presParOf" srcId="{02BB225D-A2C6-493F-AD70-490F14FF269E}" destId="{CBBC5394-11E4-45CE-BDEB-0200E6F78490}" srcOrd="11" destOrd="0" presId="urn:microsoft.com/office/officeart/2005/8/layout/cycle2"/>
    <dgm:cxn modelId="{AF7F88AA-207E-42D5-9D2D-A132392AB150}" type="presParOf" srcId="{CBBC5394-11E4-45CE-BDEB-0200E6F78490}" destId="{B42F18E6-EED7-4EF8-B75D-2692C3303AD2}" srcOrd="0" destOrd="0" presId="urn:microsoft.com/office/officeart/2005/8/layout/cycle2"/>
    <dgm:cxn modelId="{7A71288E-8626-475F-8C4B-E2682D45664C}" type="presParOf" srcId="{02BB225D-A2C6-493F-AD70-490F14FF269E}" destId="{6EC721AB-A5B3-47F3-A7D0-ACF25DD062F8}" srcOrd="12" destOrd="0" presId="urn:microsoft.com/office/officeart/2005/8/layout/cycle2"/>
    <dgm:cxn modelId="{80A49CE5-8B7B-4F83-9A5D-0BB9DFDFDEBF}" type="presParOf" srcId="{02BB225D-A2C6-493F-AD70-490F14FF269E}" destId="{3A31BB59-4E9C-4788-97AB-6D79F8BC0726}" srcOrd="13" destOrd="0" presId="urn:microsoft.com/office/officeart/2005/8/layout/cycle2"/>
    <dgm:cxn modelId="{CEF167B9-344F-43FB-AF8D-92ACD586B1B9}" type="presParOf" srcId="{3A31BB59-4E9C-4788-97AB-6D79F8BC0726}" destId="{8BC0D868-3B86-42F1-ACA8-A27A7596D00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E1AD1D-CA5A-4EED-9C7B-210AD41FE19D}" type="doc">
      <dgm:prSet loTypeId="urn:microsoft.com/office/officeart/2005/8/layout/cycle2" loCatId="cycle" qsTypeId="urn:microsoft.com/office/officeart/2005/8/quickstyle/simple5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BCFD9D9E-6E1C-41C1-A2EA-3C029F413A77}">
      <dgm:prSet phldrT="[Text]" phldr="0"/>
      <dgm:spPr/>
      <dgm:t>
        <a:bodyPr/>
        <a:lstStyle/>
        <a:p>
          <a:pPr rtl="0"/>
          <a:r>
            <a:rPr lang="en-US">
              <a:latin typeface="Grotesque"/>
            </a:rPr>
            <a:t>Disability symptoms</a:t>
          </a:r>
          <a:endParaRPr lang="en-US"/>
        </a:p>
      </dgm:t>
    </dgm:pt>
    <dgm:pt modelId="{B97D387C-A6F2-473A-986D-10B62E9F393D}" type="parTrans" cxnId="{CB6CAEDE-B275-4F89-8E7E-411D078BA9D3}">
      <dgm:prSet/>
      <dgm:spPr/>
      <dgm:t>
        <a:bodyPr/>
        <a:lstStyle/>
        <a:p>
          <a:endParaRPr lang="en-US"/>
        </a:p>
      </dgm:t>
    </dgm:pt>
    <dgm:pt modelId="{5B0623B8-DBFA-4953-86EF-ADA578CF0A04}" type="sibTrans" cxnId="{CB6CAEDE-B275-4F89-8E7E-411D078BA9D3}">
      <dgm:prSet/>
      <dgm:spPr/>
      <dgm:t>
        <a:bodyPr/>
        <a:lstStyle/>
        <a:p>
          <a:endParaRPr lang="en-US"/>
        </a:p>
      </dgm:t>
    </dgm:pt>
    <dgm:pt modelId="{977C5EDF-D742-41BF-816C-A50284A68F83}">
      <dgm:prSet phldrT="[Text]" phldr="0"/>
      <dgm:spPr/>
      <dgm:t>
        <a:bodyPr/>
        <a:lstStyle/>
        <a:p>
          <a:pPr rtl="0"/>
          <a:r>
            <a:rPr lang="en-US">
              <a:latin typeface="Grotesque"/>
            </a:rPr>
            <a:t>Unable to meet social expectations</a:t>
          </a:r>
          <a:endParaRPr lang="en-US"/>
        </a:p>
      </dgm:t>
    </dgm:pt>
    <dgm:pt modelId="{622FC36A-825A-4012-B084-0C31331432D2}" type="parTrans" cxnId="{4AE2D217-CDFC-46C6-9D2E-3D78C669DE9C}">
      <dgm:prSet/>
      <dgm:spPr/>
      <dgm:t>
        <a:bodyPr/>
        <a:lstStyle/>
        <a:p>
          <a:endParaRPr lang="en-US"/>
        </a:p>
      </dgm:t>
    </dgm:pt>
    <dgm:pt modelId="{F7A4009C-4C27-4889-B0F3-DDE47B42033F}" type="sibTrans" cxnId="{4AE2D217-CDFC-46C6-9D2E-3D78C669DE9C}">
      <dgm:prSet/>
      <dgm:spPr/>
      <dgm:t>
        <a:bodyPr/>
        <a:lstStyle/>
        <a:p>
          <a:endParaRPr lang="en-US"/>
        </a:p>
      </dgm:t>
    </dgm:pt>
    <dgm:pt modelId="{56FEF4DD-458A-49E0-AC33-E409D6CC74DF}">
      <dgm:prSet phldrT="[Text]" phldr="0"/>
      <dgm:spPr/>
      <dgm:t>
        <a:bodyPr/>
        <a:lstStyle/>
        <a:p>
          <a:pPr rtl="0"/>
          <a:r>
            <a:rPr lang="en-US">
              <a:latin typeface="Grotesque"/>
            </a:rPr>
            <a:t>Increased stress</a:t>
          </a:r>
          <a:endParaRPr lang="en-US"/>
        </a:p>
      </dgm:t>
    </dgm:pt>
    <dgm:pt modelId="{439F2498-9269-44E6-A682-611BD673B285}" type="parTrans" cxnId="{4B0DB7F4-1ECB-4E1D-9EB1-D7896FE00AC9}">
      <dgm:prSet/>
      <dgm:spPr/>
      <dgm:t>
        <a:bodyPr/>
        <a:lstStyle/>
        <a:p>
          <a:endParaRPr lang="en-US"/>
        </a:p>
      </dgm:t>
    </dgm:pt>
    <dgm:pt modelId="{C68CD8A5-7149-4C72-9B7E-48D7EB3C9B99}" type="sibTrans" cxnId="{4B0DB7F4-1ECB-4E1D-9EB1-D7896FE00AC9}">
      <dgm:prSet/>
      <dgm:spPr/>
      <dgm:t>
        <a:bodyPr/>
        <a:lstStyle/>
        <a:p>
          <a:endParaRPr lang="en-US"/>
        </a:p>
      </dgm:t>
    </dgm:pt>
    <dgm:pt modelId="{4C80C043-C677-43C8-B774-1CD88C369173}">
      <dgm:prSet phldrT="[Text]" phldr="0"/>
      <dgm:spPr/>
      <dgm:t>
        <a:bodyPr/>
        <a:lstStyle/>
        <a:p>
          <a:pPr rtl="0"/>
          <a:r>
            <a:rPr lang="en-US">
              <a:latin typeface="Grotesque"/>
            </a:rPr>
            <a:t>Decreased mental health</a:t>
          </a:r>
          <a:endParaRPr lang="en-US"/>
        </a:p>
      </dgm:t>
    </dgm:pt>
    <dgm:pt modelId="{24679C5B-4ABA-427B-B662-D1AD1933038D}" type="parTrans" cxnId="{0771337B-DF77-46FE-B774-F430A6724AD6}">
      <dgm:prSet/>
      <dgm:spPr/>
      <dgm:t>
        <a:bodyPr/>
        <a:lstStyle/>
        <a:p>
          <a:endParaRPr lang="en-US"/>
        </a:p>
      </dgm:t>
    </dgm:pt>
    <dgm:pt modelId="{4D3B1EEA-8CF2-4312-A1C7-D27FCE654D2A}" type="sibTrans" cxnId="{0771337B-DF77-46FE-B774-F430A6724AD6}">
      <dgm:prSet/>
      <dgm:spPr/>
      <dgm:t>
        <a:bodyPr/>
        <a:lstStyle/>
        <a:p>
          <a:endParaRPr lang="en-US"/>
        </a:p>
      </dgm:t>
    </dgm:pt>
    <dgm:pt modelId="{56CE22EC-90C5-484B-91EA-7A70014FF894}">
      <dgm:prSet phldrT="[Text]" phldr="0"/>
      <dgm:spPr/>
      <dgm:t>
        <a:bodyPr/>
        <a:lstStyle/>
        <a:p>
          <a:pPr rtl="0"/>
          <a:r>
            <a:rPr lang="en-US">
              <a:latin typeface="Grotesque"/>
            </a:rPr>
            <a:t>Increased disability symptoms</a:t>
          </a:r>
          <a:endParaRPr lang="en-US"/>
        </a:p>
      </dgm:t>
    </dgm:pt>
    <dgm:pt modelId="{8290E133-183F-4B1E-B8B8-D7EDD7F28182}" type="parTrans" cxnId="{2A7ACA1A-CF68-4FA6-8D76-672EBDAB392B}">
      <dgm:prSet/>
      <dgm:spPr/>
      <dgm:t>
        <a:bodyPr/>
        <a:lstStyle/>
        <a:p>
          <a:endParaRPr lang="en-US"/>
        </a:p>
      </dgm:t>
    </dgm:pt>
    <dgm:pt modelId="{C0B67534-F9B7-4A4D-92CC-3BCDB3D52537}" type="sibTrans" cxnId="{2A7ACA1A-CF68-4FA6-8D76-672EBDAB392B}">
      <dgm:prSet/>
      <dgm:spPr/>
      <dgm:t>
        <a:bodyPr/>
        <a:lstStyle/>
        <a:p>
          <a:endParaRPr lang="en-US"/>
        </a:p>
      </dgm:t>
    </dgm:pt>
    <dgm:pt modelId="{1510F60E-F339-46EA-B3B4-3031019CABE5}">
      <dgm:prSet phldr="0"/>
      <dgm:spPr/>
      <dgm:t>
        <a:bodyPr/>
        <a:lstStyle/>
        <a:p>
          <a:pPr rtl="0"/>
          <a:r>
            <a:rPr lang="en-US">
              <a:latin typeface="Grotesque"/>
            </a:rPr>
            <a:t>Less able to meet social expectations</a:t>
          </a:r>
        </a:p>
      </dgm:t>
    </dgm:pt>
    <dgm:pt modelId="{BC6C65A3-C14E-4E36-9A9C-3C02EF6C8823}" type="parTrans" cxnId="{E6533533-A446-4296-945C-C37436176699}">
      <dgm:prSet/>
      <dgm:spPr/>
      <dgm:t>
        <a:bodyPr/>
        <a:lstStyle/>
        <a:p>
          <a:endParaRPr lang="en-US"/>
        </a:p>
      </dgm:t>
    </dgm:pt>
    <dgm:pt modelId="{861A530C-0963-4E4F-BE2D-3D477B5E2E81}" type="sibTrans" cxnId="{E6533533-A446-4296-945C-C37436176699}">
      <dgm:prSet/>
      <dgm:spPr/>
      <dgm:t>
        <a:bodyPr/>
        <a:lstStyle/>
        <a:p>
          <a:endParaRPr lang="en-US"/>
        </a:p>
      </dgm:t>
    </dgm:pt>
    <dgm:pt modelId="{709326A4-7516-43EC-BFDE-6C76CCA86D13}">
      <dgm:prSet phldr="0"/>
      <dgm:spPr/>
      <dgm:t>
        <a:bodyPr/>
        <a:lstStyle/>
        <a:p>
          <a:pPr rtl="0"/>
          <a:r>
            <a:rPr lang="en-US">
              <a:latin typeface="Grotesque"/>
            </a:rPr>
            <a:t>Greater stress</a:t>
          </a:r>
        </a:p>
      </dgm:t>
    </dgm:pt>
    <dgm:pt modelId="{2EE0BB69-0583-4BF3-9323-D7502C7AEBB2}" type="parTrans" cxnId="{988991A0-A51E-4E77-99EF-3B2623987FE2}">
      <dgm:prSet/>
      <dgm:spPr/>
      <dgm:t>
        <a:bodyPr/>
        <a:lstStyle/>
        <a:p>
          <a:endParaRPr lang="en-US"/>
        </a:p>
      </dgm:t>
    </dgm:pt>
    <dgm:pt modelId="{6345FE5D-B801-4DEF-9219-C7C01328A74D}" type="sibTrans" cxnId="{988991A0-A51E-4E77-99EF-3B2623987FE2}">
      <dgm:prSet/>
      <dgm:spPr/>
      <dgm:t>
        <a:bodyPr/>
        <a:lstStyle/>
        <a:p>
          <a:endParaRPr lang="en-US"/>
        </a:p>
      </dgm:t>
    </dgm:pt>
    <dgm:pt modelId="{02BB225D-A2C6-493F-AD70-490F14FF269E}" type="pres">
      <dgm:prSet presAssocID="{FFE1AD1D-CA5A-4EED-9C7B-210AD41FE19D}" presName="cycle" presStyleCnt="0">
        <dgm:presLayoutVars>
          <dgm:dir/>
          <dgm:resizeHandles val="exact"/>
        </dgm:presLayoutVars>
      </dgm:prSet>
      <dgm:spPr/>
    </dgm:pt>
    <dgm:pt modelId="{64E24420-6AD6-45C3-8338-C1BABBC4F1AA}" type="pres">
      <dgm:prSet presAssocID="{BCFD9D9E-6E1C-41C1-A2EA-3C029F413A77}" presName="node" presStyleLbl="node1" presStyleIdx="0" presStyleCnt="7">
        <dgm:presLayoutVars>
          <dgm:bulletEnabled val="1"/>
        </dgm:presLayoutVars>
      </dgm:prSet>
      <dgm:spPr/>
    </dgm:pt>
    <dgm:pt modelId="{EA24B062-D179-4541-85CD-8A5570B1968E}" type="pres">
      <dgm:prSet presAssocID="{5B0623B8-DBFA-4953-86EF-ADA578CF0A04}" presName="sibTrans" presStyleLbl="sibTrans2D1" presStyleIdx="0" presStyleCnt="7"/>
      <dgm:spPr/>
    </dgm:pt>
    <dgm:pt modelId="{0B1F5816-A662-4212-9247-457D227C8CB9}" type="pres">
      <dgm:prSet presAssocID="{5B0623B8-DBFA-4953-86EF-ADA578CF0A04}" presName="connectorText" presStyleLbl="sibTrans2D1" presStyleIdx="0" presStyleCnt="7"/>
      <dgm:spPr/>
    </dgm:pt>
    <dgm:pt modelId="{0F82246E-433D-49D1-B1A6-FE60A1B2B66B}" type="pres">
      <dgm:prSet presAssocID="{977C5EDF-D742-41BF-816C-A50284A68F83}" presName="node" presStyleLbl="node1" presStyleIdx="1" presStyleCnt="7">
        <dgm:presLayoutVars>
          <dgm:bulletEnabled val="1"/>
        </dgm:presLayoutVars>
      </dgm:prSet>
      <dgm:spPr/>
    </dgm:pt>
    <dgm:pt modelId="{C6EC694D-1562-46CD-9514-B4262AD00CDC}" type="pres">
      <dgm:prSet presAssocID="{F7A4009C-4C27-4889-B0F3-DDE47B42033F}" presName="sibTrans" presStyleLbl="sibTrans2D1" presStyleIdx="1" presStyleCnt="7"/>
      <dgm:spPr/>
    </dgm:pt>
    <dgm:pt modelId="{54DB18F1-C6E7-41A9-9E17-4ECF70F4BAAE}" type="pres">
      <dgm:prSet presAssocID="{F7A4009C-4C27-4889-B0F3-DDE47B42033F}" presName="connectorText" presStyleLbl="sibTrans2D1" presStyleIdx="1" presStyleCnt="7"/>
      <dgm:spPr/>
    </dgm:pt>
    <dgm:pt modelId="{A112E2C6-8397-450F-BE76-131FDB770653}" type="pres">
      <dgm:prSet presAssocID="{56FEF4DD-458A-49E0-AC33-E409D6CC74DF}" presName="node" presStyleLbl="node1" presStyleIdx="2" presStyleCnt="7">
        <dgm:presLayoutVars>
          <dgm:bulletEnabled val="1"/>
        </dgm:presLayoutVars>
      </dgm:prSet>
      <dgm:spPr/>
    </dgm:pt>
    <dgm:pt modelId="{A570216F-97C8-45D4-9340-DB31025AF743}" type="pres">
      <dgm:prSet presAssocID="{C68CD8A5-7149-4C72-9B7E-48D7EB3C9B99}" presName="sibTrans" presStyleLbl="sibTrans2D1" presStyleIdx="2" presStyleCnt="7"/>
      <dgm:spPr/>
    </dgm:pt>
    <dgm:pt modelId="{50E6163E-0BE5-4C1D-8A7F-3BD1157123F4}" type="pres">
      <dgm:prSet presAssocID="{C68CD8A5-7149-4C72-9B7E-48D7EB3C9B99}" presName="connectorText" presStyleLbl="sibTrans2D1" presStyleIdx="2" presStyleCnt="7"/>
      <dgm:spPr/>
    </dgm:pt>
    <dgm:pt modelId="{D9ADA1C7-9630-4B3C-9A5E-758B37AF6A0B}" type="pres">
      <dgm:prSet presAssocID="{4C80C043-C677-43C8-B774-1CD88C369173}" presName="node" presStyleLbl="node1" presStyleIdx="3" presStyleCnt="7">
        <dgm:presLayoutVars>
          <dgm:bulletEnabled val="1"/>
        </dgm:presLayoutVars>
      </dgm:prSet>
      <dgm:spPr/>
    </dgm:pt>
    <dgm:pt modelId="{6C596CA1-5840-45B1-B615-F6F9A7325411}" type="pres">
      <dgm:prSet presAssocID="{4D3B1EEA-8CF2-4312-A1C7-D27FCE654D2A}" presName="sibTrans" presStyleLbl="sibTrans2D1" presStyleIdx="3" presStyleCnt="7"/>
      <dgm:spPr/>
    </dgm:pt>
    <dgm:pt modelId="{5AD8DFF4-DA46-4DCE-AD41-275A3B3241B3}" type="pres">
      <dgm:prSet presAssocID="{4D3B1EEA-8CF2-4312-A1C7-D27FCE654D2A}" presName="connectorText" presStyleLbl="sibTrans2D1" presStyleIdx="3" presStyleCnt="7"/>
      <dgm:spPr/>
    </dgm:pt>
    <dgm:pt modelId="{7E3C0188-02A3-4818-8475-38B3BF915FE9}" type="pres">
      <dgm:prSet presAssocID="{56CE22EC-90C5-484B-91EA-7A70014FF894}" presName="node" presStyleLbl="node1" presStyleIdx="4" presStyleCnt="7">
        <dgm:presLayoutVars>
          <dgm:bulletEnabled val="1"/>
        </dgm:presLayoutVars>
      </dgm:prSet>
      <dgm:spPr/>
    </dgm:pt>
    <dgm:pt modelId="{22E4F995-620C-4380-ABEF-4DB8CC66A62C}" type="pres">
      <dgm:prSet presAssocID="{C0B67534-F9B7-4A4D-92CC-3BCDB3D52537}" presName="sibTrans" presStyleLbl="sibTrans2D1" presStyleIdx="4" presStyleCnt="7"/>
      <dgm:spPr/>
    </dgm:pt>
    <dgm:pt modelId="{CF643C49-A094-457E-8419-F4158466FE4A}" type="pres">
      <dgm:prSet presAssocID="{C0B67534-F9B7-4A4D-92CC-3BCDB3D52537}" presName="connectorText" presStyleLbl="sibTrans2D1" presStyleIdx="4" presStyleCnt="7"/>
      <dgm:spPr/>
    </dgm:pt>
    <dgm:pt modelId="{6F2B6C7B-D680-4D76-8053-24827EC42C49}" type="pres">
      <dgm:prSet presAssocID="{1510F60E-F339-46EA-B3B4-3031019CABE5}" presName="node" presStyleLbl="node1" presStyleIdx="5" presStyleCnt="7">
        <dgm:presLayoutVars>
          <dgm:bulletEnabled val="1"/>
        </dgm:presLayoutVars>
      </dgm:prSet>
      <dgm:spPr/>
    </dgm:pt>
    <dgm:pt modelId="{CBBC5394-11E4-45CE-BDEB-0200E6F78490}" type="pres">
      <dgm:prSet presAssocID="{861A530C-0963-4E4F-BE2D-3D477B5E2E81}" presName="sibTrans" presStyleLbl="sibTrans2D1" presStyleIdx="5" presStyleCnt="7"/>
      <dgm:spPr/>
    </dgm:pt>
    <dgm:pt modelId="{B42F18E6-EED7-4EF8-B75D-2692C3303AD2}" type="pres">
      <dgm:prSet presAssocID="{861A530C-0963-4E4F-BE2D-3D477B5E2E81}" presName="connectorText" presStyleLbl="sibTrans2D1" presStyleIdx="5" presStyleCnt="7"/>
      <dgm:spPr/>
    </dgm:pt>
    <dgm:pt modelId="{6EC721AB-A5B3-47F3-A7D0-ACF25DD062F8}" type="pres">
      <dgm:prSet presAssocID="{709326A4-7516-43EC-BFDE-6C76CCA86D13}" presName="node" presStyleLbl="node1" presStyleIdx="6" presStyleCnt="7">
        <dgm:presLayoutVars>
          <dgm:bulletEnabled val="1"/>
        </dgm:presLayoutVars>
      </dgm:prSet>
      <dgm:spPr/>
    </dgm:pt>
    <dgm:pt modelId="{3A31BB59-4E9C-4788-97AB-6D79F8BC0726}" type="pres">
      <dgm:prSet presAssocID="{6345FE5D-B801-4DEF-9219-C7C01328A74D}" presName="sibTrans" presStyleLbl="sibTrans2D1" presStyleIdx="6" presStyleCnt="7"/>
      <dgm:spPr/>
    </dgm:pt>
    <dgm:pt modelId="{8BC0D868-3B86-42F1-ACA8-A27A7596D003}" type="pres">
      <dgm:prSet presAssocID="{6345FE5D-B801-4DEF-9219-C7C01328A74D}" presName="connectorText" presStyleLbl="sibTrans2D1" presStyleIdx="6" presStyleCnt="7"/>
      <dgm:spPr/>
    </dgm:pt>
  </dgm:ptLst>
  <dgm:cxnLst>
    <dgm:cxn modelId="{08FC2813-41A8-4295-802C-B8ED85273FF7}" type="presOf" srcId="{56CE22EC-90C5-484B-91EA-7A70014FF894}" destId="{7E3C0188-02A3-4818-8475-38B3BF915FE9}" srcOrd="0" destOrd="0" presId="urn:microsoft.com/office/officeart/2005/8/layout/cycle2"/>
    <dgm:cxn modelId="{C76E4214-38AB-4C59-A0E9-2874D9EEA022}" type="presOf" srcId="{C68CD8A5-7149-4C72-9B7E-48D7EB3C9B99}" destId="{50E6163E-0BE5-4C1D-8A7F-3BD1157123F4}" srcOrd="1" destOrd="0" presId="urn:microsoft.com/office/officeart/2005/8/layout/cycle2"/>
    <dgm:cxn modelId="{4AE2D217-CDFC-46C6-9D2E-3D78C669DE9C}" srcId="{FFE1AD1D-CA5A-4EED-9C7B-210AD41FE19D}" destId="{977C5EDF-D742-41BF-816C-A50284A68F83}" srcOrd="1" destOrd="0" parTransId="{622FC36A-825A-4012-B084-0C31331432D2}" sibTransId="{F7A4009C-4C27-4889-B0F3-DDE47B42033F}"/>
    <dgm:cxn modelId="{2A7ACA1A-CF68-4FA6-8D76-672EBDAB392B}" srcId="{FFE1AD1D-CA5A-4EED-9C7B-210AD41FE19D}" destId="{56CE22EC-90C5-484B-91EA-7A70014FF894}" srcOrd="4" destOrd="0" parTransId="{8290E133-183F-4B1E-B8B8-D7EDD7F28182}" sibTransId="{C0B67534-F9B7-4A4D-92CC-3BCDB3D52537}"/>
    <dgm:cxn modelId="{E6533533-A446-4296-945C-C37436176699}" srcId="{FFE1AD1D-CA5A-4EED-9C7B-210AD41FE19D}" destId="{1510F60E-F339-46EA-B3B4-3031019CABE5}" srcOrd="5" destOrd="0" parTransId="{BC6C65A3-C14E-4E36-9A9C-3C02EF6C8823}" sibTransId="{861A530C-0963-4E4F-BE2D-3D477B5E2E81}"/>
    <dgm:cxn modelId="{A0E3373A-3576-4C88-B38D-CF9647FE8AD7}" type="presOf" srcId="{F7A4009C-4C27-4889-B0F3-DDE47B42033F}" destId="{54DB18F1-C6E7-41A9-9E17-4ECF70F4BAAE}" srcOrd="1" destOrd="0" presId="urn:microsoft.com/office/officeart/2005/8/layout/cycle2"/>
    <dgm:cxn modelId="{4CC3053F-DFF9-4CEA-AED2-47CB5D4595D3}" type="presOf" srcId="{C68CD8A5-7149-4C72-9B7E-48D7EB3C9B99}" destId="{A570216F-97C8-45D4-9340-DB31025AF743}" srcOrd="0" destOrd="0" presId="urn:microsoft.com/office/officeart/2005/8/layout/cycle2"/>
    <dgm:cxn modelId="{F3D2A14F-3954-452D-9370-A3435B1F7F3E}" type="presOf" srcId="{4D3B1EEA-8CF2-4312-A1C7-D27FCE654D2A}" destId="{5AD8DFF4-DA46-4DCE-AD41-275A3B3241B3}" srcOrd="1" destOrd="0" presId="urn:microsoft.com/office/officeart/2005/8/layout/cycle2"/>
    <dgm:cxn modelId="{42652756-C8E4-4FBB-BCF5-35CE55154072}" type="presOf" srcId="{5B0623B8-DBFA-4953-86EF-ADA578CF0A04}" destId="{0B1F5816-A662-4212-9247-457D227C8CB9}" srcOrd="1" destOrd="0" presId="urn:microsoft.com/office/officeart/2005/8/layout/cycle2"/>
    <dgm:cxn modelId="{024BEC57-0275-473F-B8A4-449F65F57E20}" type="presOf" srcId="{6345FE5D-B801-4DEF-9219-C7C01328A74D}" destId="{8BC0D868-3B86-42F1-ACA8-A27A7596D003}" srcOrd="1" destOrd="0" presId="urn:microsoft.com/office/officeart/2005/8/layout/cycle2"/>
    <dgm:cxn modelId="{D7A2655B-DF82-49F0-BFB5-5193AC23B2AF}" type="presOf" srcId="{861A530C-0963-4E4F-BE2D-3D477B5E2E81}" destId="{CBBC5394-11E4-45CE-BDEB-0200E6F78490}" srcOrd="0" destOrd="0" presId="urn:microsoft.com/office/officeart/2005/8/layout/cycle2"/>
    <dgm:cxn modelId="{51936D6E-24E3-497E-8B92-F0A9F19CC4A5}" type="presOf" srcId="{BCFD9D9E-6E1C-41C1-A2EA-3C029F413A77}" destId="{64E24420-6AD6-45C3-8338-C1BABBC4F1AA}" srcOrd="0" destOrd="0" presId="urn:microsoft.com/office/officeart/2005/8/layout/cycle2"/>
    <dgm:cxn modelId="{247DF575-165E-4892-B0EB-8C78297A5B2A}" type="presOf" srcId="{1510F60E-F339-46EA-B3B4-3031019CABE5}" destId="{6F2B6C7B-D680-4D76-8053-24827EC42C49}" srcOrd="0" destOrd="0" presId="urn:microsoft.com/office/officeart/2005/8/layout/cycle2"/>
    <dgm:cxn modelId="{291A047A-C0F6-43BE-942D-658E7FD83CD1}" type="presOf" srcId="{C0B67534-F9B7-4A4D-92CC-3BCDB3D52537}" destId="{CF643C49-A094-457E-8419-F4158466FE4A}" srcOrd="1" destOrd="0" presId="urn:microsoft.com/office/officeart/2005/8/layout/cycle2"/>
    <dgm:cxn modelId="{0771337B-DF77-46FE-B774-F430A6724AD6}" srcId="{FFE1AD1D-CA5A-4EED-9C7B-210AD41FE19D}" destId="{4C80C043-C677-43C8-B774-1CD88C369173}" srcOrd="3" destOrd="0" parTransId="{24679C5B-4ABA-427B-B662-D1AD1933038D}" sibTransId="{4D3B1EEA-8CF2-4312-A1C7-D27FCE654D2A}"/>
    <dgm:cxn modelId="{EA52107D-FCCC-49C8-94BC-E8F5D331E2A6}" type="presOf" srcId="{56FEF4DD-458A-49E0-AC33-E409D6CC74DF}" destId="{A112E2C6-8397-450F-BE76-131FDB770653}" srcOrd="0" destOrd="0" presId="urn:microsoft.com/office/officeart/2005/8/layout/cycle2"/>
    <dgm:cxn modelId="{2174C77F-15F4-42F8-AA7F-2492820C2C02}" type="presOf" srcId="{6345FE5D-B801-4DEF-9219-C7C01328A74D}" destId="{3A31BB59-4E9C-4788-97AB-6D79F8BC0726}" srcOrd="0" destOrd="0" presId="urn:microsoft.com/office/officeart/2005/8/layout/cycle2"/>
    <dgm:cxn modelId="{988991A0-A51E-4E77-99EF-3B2623987FE2}" srcId="{FFE1AD1D-CA5A-4EED-9C7B-210AD41FE19D}" destId="{709326A4-7516-43EC-BFDE-6C76CCA86D13}" srcOrd="6" destOrd="0" parTransId="{2EE0BB69-0583-4BF3-9323-D7502C7AEBB2}" sibTransId="{6345FE5D-B801-4DEF-9219-C7C01328A74D}"/>
    <dgm:cxn modelId="{E5A7E1A5-42DD-4127-9BEF-A53EF76E080D}" type="presOf" srcId="{C0B67534-F9B7-4A4D-92CC-3BCDB3D52537}" destId="{22E4F995-620C-4380-ABEF-4DB8CC66A62C}" srcOrd="0" destOrd="0" presId="urn:microsoft.com/office/officeart/2005/8/layout/cycle2"/>
    <dgm:cxn modelId="{6B2946AA-B2FA-4474-A4E0-4D981F3F3CBF}" type="presOf" srcId="{F7A4009C-4C27-4889-B0F3-DDE47B42033F}" destId="{C6EC694D-1562-46CD-9514-B4262AD00CDC}" srcOrd="0" destOrd="0" presId="urn:microsoft.com/office/officeart/2005/8/layout/cycle2"/>
    <dgm:cxn modelId="{A25F3FAB-B2AF-4698-8975-E35B7EBAAE3B}" type="presOf" srcId="{5B0623B8-DBFA-4953-86EF-ADA578CF0A04}" destId="{EA24B062-D179-4541-85CD-8A5570B1968E}" srcOrd="0" destOrd="0" presId="urn:microsoft.com/office/officeart/2005/8/layout/cycle2"/>
    <dgm:cxn modelId="{FAB0CBCE-1670-40B1-A25C-922E79C30B2A}" type="presOf" srcId="{4C80C043-C677-43C8-B774-1CD88C369173}" destId="{D9ADA1C7-9630-4B3C-9A5E-758B37AF6A0B}" srcOrd="0" destOrd="0" presId="urn:microsoft.com/office/officeart/2005/8/layout/cycle2"/>
    <dgm:cxn modelId="{9EBD75D7-32DE-4A38-8445-110DD1CDCDC2}" type="presOf" srcId="{FFE1AD1D-CA5A-4EED-9C7B-210AD41FE19D}" destId="{02BB225D-A2C6-493F-AD70-490F14FF269E}" srcOrd="0" destOrd="0" presId="urn:microsoft.com/office/officeart/2005/8/layout/cycle2"/>
    <dgm:cxn modelId="{CB6CAEDE-B275-4F89-8E7E-411D078BA9D3}" srcId="{FFE1AD1D-CA5A-4EED-9C7B-210AD41FE19D}" destId="{BCFD9D9E-6E1C-41C1-A2EA-3C029F413A77}" srcOrd="0" destOrd="0" parTransId="{B97D387C-A6F2-473A-986D-10B62E9F393D}" sibTransId="{5B0623B8-DBFA-4953-86EF-ADA578CF0A04}"/>
    <dgm:cxn modelId="{2222D1E2-BEE5-4DF5-9759-776F1CBEE1B8}" type="presOf" srcId="{709326A4-7516-43EC-BFDE-6C76CCA86D13}" destId="{6EC721AB-A5B3-47F3-A7D0-ACF25DD062F8}" srcOrd="0" destOrd="0" presId="urn:microsoft.com/office/officeart/2005/8/layout/cycle2"/>
    <dgm:cxn modelId="{A792DFE4-A6E8-40EF-99E6-FA2E986139BF}" type="presOf" srcId="{4D3B1EEA-8CF2-4312-A1C7-D27FCE654D2A}" destId="{6C596CA1-5840-45B1-B615-F6F9A7325411}" srcOrd="0" destOrd="0" presId="urn:microsoft.com/office/officeart/2005/8/layout/cycle2"/>
    <dgm:cxn modelId="{024F51E5-6E98-4790-9F32-DDB35F02B429}" type="presOf" srcId="{977C5EDF-D742-41BF-816C-A50284A68F83}" destId="{0F82246E-433D-49D1-B1A6-FE60A1B2B66B}" srcOrd="0" destOrd="0" presId="urn:microsoft.com/office/officeart/2005/8/layout/cycle2"/>
    <dgm:cxn modelId="{4B0DB7F4-1ECB-4E1D-9EB1-D7896FE00AC9}" srcId="{FFE1AD1D-CA5A-4EED-9C7B-210AD41FE19D}" destId="{56FEF4DD-458A-49E0-AC33-E409D6CC74DF}" srcOrd="2" destOrd="0" parTransId="{439F2498-9269-44E6-A682-611BD673B285}" sibTransId="{C68CD8A5-7149-4C72-9B7E-48D7EB3C9B99}"/>
    <dgm:cxn modelId="{D50892F7-AEDE-4E0E-998B-3D13E035D7B8}" type="presOf" srcId="{861A530C-0963-4E4F-BE2D-3D477B5E2E81}" destId="{B42F18E6-EED7-4EF8-B75D-2692C3303AD2}" srcOrd="1" destOrd="0" presId="urn:microsoft.com/office/officeart/2005/8/layout/cycle2"/>
    <dgm:cxn modelId="{94F81E2A-C4E4-4BFA-B630-543BF361411C}" type="presParOf" srcId="{02BB225D-A2C6-493F-AD70-490F14FF269E}" destId="{64E24420-6AD6-45C3-8338-C1BABBC4F1AA}" srcOrd="0" destOrd="0" presId="urn:microsoft.com/office/officeart/2005/8/layout/cycle2"/>
    <dgm:cxn modelId="{70EFB04E-7C56-4302-8994-F3C473526DDD}" type="presParOf" srcId="{02BB225D-A2C6-493F-AD70-490F14FF269E}" destId="{EA24B062-D179-4541-85CD-8A5570B1968E}" srcOrd="1" destOrd="0" presId="urn:microsoft.com/office/officeart/2005/8/layout/cycle2"/>
    <dgm:cxn modelId="{B008710F-AA02-47D3-93AD-0CFF74B53650}" type="presParOf" srcId="{EA24B062-D179-4541-85CD-8A5570B1968E}" destId="{0B1F5816-A662-4212-9247-457D227C8CB9}" srcOrd="0" destOrd="0" presId="urn:microsoft.com/office/officeart/2005/8/layout/cycle2"/>
    <dgm:cxn modelId="{5D047B9A-FBA1-4BD1-B3AD-FBD2AB98AF4E}" type="presParOf" srcId="{02BB225D-A2C6-493F-AD70-490F14FF269E}" destId="{0F82246E-433D-49D1-B1A6-FE60A1B2B66B}" srcOrd="2" destOrd="0" presId="urn:microsoft.com/office/officeart/2005/8/layout/cycle2"/>
    <dgm:cxn modelId="{BA2EB533-F2B7-4374-BB5B-FC62E2700F5E}" type="presParOf" srcId="{02BB225D-A2C6-493F-AD70-490F14FF269E}" destId="{C6EC694D-1562-46CD-9514-B4262AD00CDC}" srcOrd="3" destOrd="0" presId="urn:microsoft.com/office/officeart/2005/8/layout/cycle2"/>
    <dgm:cxn modelId="{359C10C8-40D7-41A9-ABD3-7F2879CD3EE8}" type="presParOf" srcId="{C6EC694D-1562-46CD-9514-B4262AD00CDC}" destId="{54DB18F1-C6E7-41A9-9E17-4ECF70F4BAAE}" srcOrd="0" destOrd="0" presId="urn:microsoft.com/office/officeart/2005/8/layout/cycle2"/>
    <dgm:cxn modelId="{ACC423E2-8797-4473-95B2-5DCE9E9324A9}" type="presParOf" srcId="{02BB225D-A2C6-493F-AD70-490F14FF269E}" destId="{A112E2C6-8397-450F-BE76-131FDB770653}" srcOrd="4" destOrd="0" presId="urn:microsoft.com/office/officeart/2005/8/layout/cycle2"/>
    <dgm:cxn modelId="{DBFB1A61-364A-4FA8-9815-587A843BEE5E}" type="presParOf" srcId="{02BB225D-A2C6-493F-AD70-490F14FF269E}" destId="{A570216F-97C8-45D4-9340-DB31025AF743}" srcOrd="5" destOrd="0" presId="urn:microsoft.com/office/officeart/2005/8/layout/cycle2"/>
    <dgm:cxn modelId="{98347CED-D833-4FEA-8134-7129685AB227}" type="presParOf" srcId="{A570216F-97C8-45D4-9340-DB31025AF743}" destId="{50E6163E-0BE5-4C1D-8A7F-3BD1157123F4}" srcOrd="0" destOrd="0" presId="urn:microsoft.com/office/officeart/2005/8/layout/cycle2"/>
    <dgm:cxn modelId="{66FD5A9A-43A3-4663-9BBD-A590960055C9}" type="presParOf" srcId="{02BB225D-A2C6-493F-AD70-490F14FF269E}" destId="{D9ADA1C7-9630-4B3C-9A5E-758B37AF6A0B}" srcOrd="6" destOrd="0" presId="urn:microsoft.com/office/officeart/2005/8/layout/cycle2"/>
    <dgm:cxn modelId="{F024E542-C4CD-4AAF-946D-40C5868AAFBF}" type="presParOf" srcId="{02BB225D-A2C6-493F-AD70-490F14FF269E}" destId="{6C596CA1-5840-45B1-B615-F6F9A7325411}" srcOrd="7" destOrd="0" presId="urn:microsoft.com/office/officeart/2005/8/layout/cycle2"/>
    <dgm:cxn modelId="{5A629663-2A06-41AF-885A-08CA4BC7AF2D}" type="presParOf" srcId="{6C596CA1-5840-45B1-B615-F6F9A7325411}" destId="{5AD8DFF4-DA46-4DCE-AD41-275A3B3241B3}" srcOrd="0" destOrd="0" presId="urn:microsoft.com/office/officeart/2005/8/layout/cycle2"/>
    <dgm:cxn modelId="{68744887-05BB-44BF-BC0A-95A70CEBD601}" type="presParOf" srcId="{02BB225D-A2C6-493F-AD70-490F14FF269E}" destId="{7E3C0188-02A3-4818-8475-38B3BF915FE9}" srcOrd="8" destOrd="0" presId="urn:microsoft.com/office/officeart/2005/8/layout/cycle2"/>
    <dgm:cxn modelId="{F69C5A77-39C3-4528-8B1F-FC82BE24B55F}" type="presParOf" srcId="{02BB225D-A2C6-493F-AD70-490F14FF269E}" destId="{22E4F995-620C-4380-ABEF-4DB8CC66A62C}" srcOrd="9" destOrd="0" presId="urn:microsoft.com/office/officeart/2005/8/layout/cycle2"/>
    <dgm:cxn modelId="{29D30486-2BFF-45C2-9113-ACB33A110CAF}" type="presParOf" srcId="{22E4F995-620C-4380-ABEF-4DB8CC66A62C}" destId="{CF643C49-A094-457E-8419-F4158466FE4A}" srcOrd="0" destOrd="0" presId="urn:microsoft.com/office/officeart/2005/8/layout/cycle2"/>
    <dgm:cxn modelId="{9672D391-6698-4C33-882A-18EE59BEF7FE}" type="presParOf" srcId="{02BB225D-A2C6-493F-AD70-490F14FF269E}" destId="{6F2B6C7B-D680-4D76-8053-24827EC42C49}" srcOrd="10" destOrd="0" presId="urn:microsoft.com/office/officeart/2005/8/layout/cycle2"/>
    <dgm:cxn modelId="{CC315DF5-7910-455C-849E-7BF3A5793131}" type="presParOf" srcId="{02BB225D-A2C6-493F-AD70-490F14FF269E}" destId="{CBBC5394-11E4-45CE-BDEB-0200E6F78490}" srcOrd="11" destOrd="0" presId="urn:microsoft.com/office/officeart/2005/8/layout/cycle2"/>
    <dgm:cxn modelId="{AF7F88AA-207E-42D5-9D2D-A132392AB150}" type="presParOf" srcId="{CBBC5394-11E4-45CE-BDEB-0200E6F78490}" destId="{B42F18E6-EED7-4EF8-B75D-2692C3303AD2}" srcOrd="0" destOrd="0" presId="urn:microsoft.com/office/officeart/2005/8/layout/cycle2"/>
    <dgm:cxn modelId="{7A71288E-8626-475F-8C4B-E2682D45664C}" type="presParOf" srcId="{02BB225D-A2C6-493F-AD70-490F14FF269E}" destId="{6EC721AB-A5B3-47F3-A7D0-ACF25DD062F8}" srcOrd="12" destOrd="0" presId="urn:microsoft.com/office/officeart/2005/8/layout/cycle2"/>
    <dgm:cxn modelId="{80A49CE5-8B7B-4F83-9A5D-0BB9DFDFDEBF}" type="presParOf" srcId="{02BB225D-A2C6-493F-AD70-490F14FF269E}" destId="{3A31BB59-4E9C-4788-97AB-6D79F8BC0726}" srcOrd="13" destOrd="0" presId="urn:microsoft.com/office/officeart/2005/8/layout/cycle2"/>
    <dgm:cxn modelId="{CEF167B9-344F-43FB-AF8D-92ACD586B1B9}" type="presParOf" srcId="{3A31BB59-4E9C-4788-97AB-6D79F8BC0726}" destId="{8BC0D868-3B86-42F1-ACA8-A27A7596D00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E24420-6AD6-45C3-8338-C1BABBC4F1AA}">
      <dsp:nvSpPr>
        <dsp:cNvPr id="0" name=""/>
        <dsp:cNvSpPr/>
      </dsp:nvSpPr>
      <dsp:spPr>
        <a:xfrm>
          <a:off x="1907686" y="1349"/>
          <a:ext cx="1125432" cy="1125432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Grotesque"/>
            </a:rPr>
            <a:t>Disability symptoms</a:t>
          </a:r>
          <a:endParaRPr lang="en-US" sz="1000" kern="1200"/>
        </a:p>
      </dsp:txBody>
      <dsp:txXfrm>
        <a:off x="2072502" y="166165"/>
        <a:ext cx="795800" cy="795800"/>
      </dsp:txXfrm>
    </dsp:sp>
    <dsp:sp modelId="{EA24B062-D179-4541-85CD-8A5570B1968E}">
      <dsp:nvSpPr>
        <dsp:cNvPr id="0" name=""/>
        <dsp:cNvSpPr/>
      </dsp:nvSpPr>
      <dsp:spPr>
        <a:xfrm rot="1542857">
          <a:off x="3074301" y="736887"/>
          <a:ext cx="298667" cy="3798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3078738" y="793416"/>
        <a:ext cx="209067" cy="227899"/>
      </dsp:txXfrm>
    </dsp:sp>
    <dsp:sp modelId="{0F82246E-433D-49D1-B1A6-FE60A1B2B66B}">
      <dsp:nvSpPr>
        <dsp:cNvPr id="0" name=""/>
        <dsp:cNvSpPr/>
      </dsp:nvSpPr>
      <dsp:spPr>
        <a:xfrm>
          <a:off x="3429383" y="734160"/>
          <a:ext cx="1125432" cy="1125432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39482"/>
                <a:satOff val="1894"/>
                <a:lumOff val="376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39482"/>
                <a:satOff val="1894"/>
                <a:lumOff val="376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39482"/>
                <a:satOff val="1894"/>
                <a:lumOff val="376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Grotesque"/>
            </a:rPr>
            <a:t>Unable to meet social expectations</a:t>
          </a:r>
          <a:endParaRPr lang="en-US" sz="1000" kern="1200"/>
        </a:p>
      </dsp:txBody>
      <dsp:txXfrm>
        <a:off x="3594199" y="898976"/>
        <a:ext cx="795800" cy="795800"/>
      </dsp:txXfrm>
    </dsp:sp>
    <dsp:sp modelId="{C6EC694D-1562-46CD-9514-B4262AD00CDC}">
      <dsp:nvSpPr>
        <dsp:cNvPr id="0" name=""/>
        <dsp:cNvSpPr/>
      </dsp:nvSpPr>
      <dsp:spPr>
        <a:xfrm rot="4628571">
          <a:off x="4028799" y="1922024"/>
          <a:ext cx="298667" cy="3798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39478"/>
                <a:satOff val="574"/>
                <a:lumOff val="324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39478"/>
                <a:satOff val="574"/>
                <a:lumOff val="324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39478"/>
                <a:satOff val="574"/>
                <a:lumOff val="324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4063630" y="1954314"/>
        <a:ext cx="209067" cy="227899"/>
      </dsp:txXfrm>
    </dsp:sp>
    <dsp:sp modelId="{A112E2C6-8397-450F-BE76-131FDB770653}">
      <dsp:nvSpPr>
        <dsp:cNvPr id="0" name=""/>
        <dsp:cNvSpPr/>
      </dsp:nvSpPr>
      <dsp:spPr>
        <a:xfrm>
          <a:off x="3805211" y="2380770"/>
          <a:ext cx="1125432" cy="1125432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78964"/>
                <a:satOff val="3788"/>
                <a:lumOff val="752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78964"/>
                <a:satOff val="3788"/>
                <a:lumOff val="752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78964"/>
                <a:satOff val="3788"/>
                <a:lumOff val="752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Grotesque"/>
            </a:rPr>
            <a:t>Increased stress</a:t>
          </a:r>
          <a:endParaRPr lang="en-US" sz="1000" kern="1200"/>
        </a:p>
      </dsp:txBody>
      <dsp:txXfrm>
        <a:off x="3970027" y="2545586"/>
        <a:ext cx="795800" cy="795800"/>
      </dsp:txXfrm>
    </dsp:sp>
    <dsp:sp modelId="{A570216F-97C8-45D4-9340-DB31025AF743}">
      <dsp:nvSpPr>
        <dsp:cNvPr id="0" name=""/>
        <dsp:cNvSpPr/>
      </dsp:nvSpPr>
      <dsp:spPr>
        <a:xfrm rot="7714286">
          <a:off x="3697340" y="3407200"/>
          <a:ext cx="298667" cy="3798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78957"/>
                <a:satOff val="1148"/>
                <a:lumOff val="64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78957"/>
                <a:satOff val="1148"/>
                <a:lumOff val="64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78957"/>
                <a:satOff val="1148"/>
                <a:lumOff val="64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3770072" y="3448141"/>
        <a:ext cx="209067" cy="227899"/>
      </dsp:txXfrm>
    </dsp:sp>
    <dsp:sp modelId="{D9ADA1C7-9630-4B3C-9A5E-758B37AF6A0B}">
      <dsp:nvSpPr>
        <dsp:cNvPr id="0" name=""/>
        <dsp:cNvSpPr/>
      </dsp:nvSpPr>
      <dsp:spPr>
        <a:xfrm>
          <a:off x="2752164" y="3701249"/>
          <a:ext cx="1125432" cy="1125432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118446"/>
                <a:satOff val="5682"/>
                <a:lumOff val="112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118446"/>
                <a:satOff val="5682"/>
                <a:lumOff val="112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118446"/>
                <a:satOff val="5682"/>
                <a:lumOff val="112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Grotesque"/>
            </a:rPr>
            <a:t>Decreased mental health</a:t>
          </a:r>
          <a:endParaRPr lang="en-US" sz="1000" kern="1200"/>
        </a:p>
      </dsp:txBody>
      <dsp:txXfrm>
        <a:off x="2916980" y="3866065"/>
        <a:ext cx="795800" cy="795800"/>
      </dsp:txXfrm>
    </dsp:sp>
    <dsp:sp modelId="{6C596CA1-5840-45B1-B615-F6F9A7325411}">
      <dsp:nvSpPr>
        <dsp:cNvPr id="0" name=""/>
        <dsp:cNvSpPr/>
      </dsp:nvSpPr>
      <dsp:spPr>
        <a:xfrm rot="10800000">
          <a:off x="2329522" y="4074049"/>
          <a:ext cx="298667" cy="3798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18435"/>
                <a:satOff val="1722"/>
                <a:lumOff val="9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118435"/>
                <a:satOff val="1722"/>
                <a:lumOff val="9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118435"/>
                <a:satOff val="1722"/>
                <a:lumOff val="9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2419122" y="4150016"/>
        <a:ext cx="209067" cy="227899"/>
      </dsp:txXfrm>
    </dsp:sp>
    <dsp:sp modelId="{7E3C0188-02A3-4818-8475-38B3BF915FE9}">
      <dsp:nvSpPr>
        <dsp:cNvPr id="0" name=""/>
        <dsp:cNvSpPr/>
      </dsp:nvSpPr>
      <dsp:spPr>
        <a:xfrm>
          <a:off x="1063208" y="3701249"/>
          <a:ext cx="1125432" cy="1125432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157928"/>
                <a:satOff val="7576"/>
                <a:lumOff val="1504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157928"/>
                <a:satOff val="7576"/>
                <a:lumOff val="1504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157928"/>
                <a:satOff val="7576"/>
                <a:lumOff val="1504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Grotesque"/>
            </a:rPr>
            <a:t>Increased disability symptoms</a:t>
          </a:r>
          <a:endParaRPr lang="en-US" sz="1000" kern="1200"/>
        </a:p>
      </dsp:txBody>
      <dsp:txXfrm>
        <a:off x="1228024" y="3866065"/>
        <a:ext cx="795800" cy="795800"/>
      </dsp:txXfrm>
    </dsp:sp>
    <dsp:sp modelId="{22E4F995-620C-4380-ABEF-4DB8CC66A62C}">
      <dsp:nvSpPr>
        <dsp:cNvPr id="0" name=""/>
        <dsp:cNvSpPr/>
      </dsp:nvSpPr>
      <dsp:spPr>
        <a:xfrm rot="13885714">
          <a:off x="955338" y="3420418"/>
          <a:ext cx="298667" cy="3798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57914"/>
                <a:satOff val="2295"/>
                <a:lumOff val="1296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157914"/>
                <a:satOff val="2295"/>
                <a:lumOff val="1296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157914"/>
                <a:satOff val="2295"/>
                <a:lumOff val="1296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1028070" y="3531411"/>
        <a:ext cx="209067" cy="227899"/>
      </dsp:txXfrm>
    </dsp:sp>
    <dsp:sp modelId="{6F2B6C7B-D680-4D76-8053-24827EC42C49}">
      <dsp:nvSpPr>
        <dsp:cNvPr id="0" name=""/>
        <dsp:cNvSpPr/>
      </dsp:nvSpPr>
      <dsp:spPr>
        <a:xfrm>
          <a:off x="10161" y="2380770"/>
          <a:ext cx="1125432" cy="1125432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197411"/>
                <a:satOff val="9470"/>
                <a:lumOff val="188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197411"/>
                <a:satOff val="9470"/>
                <a:lumOff val="188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197411"/>
                <a:satOff val="9470"/>
                <a:lumOff val="188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Grotesque"/>
            </a:rPr>
            <a:t>Less able to meet social expectations</a:t>
          </a:r>
        </a:p>
      </dsp:txBody>
      <dsp:txXfrm>
        <a:off x="174977" y="2545586"/>
        <a:ext cx="795800" cy="795800"/>
      </dsp:txXfrm>
    </dsp:sp>
    <dsp:sp modelId="{CBBC5394-11E4-45CE-BDEB-0200E6F78490}">
      <dsp:nvSpPr>
        <dsp:cNvPr id="0" name=""/>
        <dsp:cNvSpPr/>
      </dsp:nvSpPr>
      <dsp:spPr>
        <a:xfrm rot="16971429">
          <a:off x="609577" y="1938505"/>
          <a:ext cx="298667" cy="3798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97392"/>
                <a:satOff val="2869"/>
                <a:lumOff val="1621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197392"/>
                <a:satOff val="2869"/>
                <a:lumOff val="1621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197392"/>
                <a:satOff val="2869"/>
                <a:lumOff val="1621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644408" y="2058149"/>
        <a:ext cx="209067" cy="227899"/>
      </dsp:txXfrm>
    </dsp:sp>
    <dsp:sp modelId="{6EC721AB-A5B3-47F3-A7D0-ACF25DD062F8}">
      <dsp:nvSpPr>
        <dsp:cNvPr id="0" name=""/>
        <dsp:cNvSpPr/>
      </dsp:nvSpPr>
      <dsp:spPr>
        <a:xfrm>
          <a:off x="385989" y="734160"/>
          <a:ext cx="1125432" cy="1125432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236893"/>
                <a:satOff val="11364"/>
                <a:lumOff val="225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236893"/>
                <a:satOff val="11364"/>
                <a:lumOff val="225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236893"/>
                <a:satOff val="11364"/>
                <a:lumOff val="225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Grotesque"/>
            </a:rPr>
            <a:t>Greater stress</a:t>
          </a:r>
        </a:p>
      </dsp:txBody>
      <dsp:txXfrm>
        <a:off x="550805" y="898976"/>
        <a:ext cx="795800" cy="795800"/>
      </dsp:txXfrm>
    </dsp:sp>
    <dsp:sp modelId="{3A31BB59-4E9C-4788-97AB-6D79F8BC0726}">
      <dsp:nvSpPr>
        <dsp:cNvPr id="0" name=""/>
        <dsp:cNvSpPr/>
      </dsp:nvSpPr>
      <dsp:spPr>
        <a:xfrm rot="20057143">
          <a:off x="1552605" y="744222"/>
          <a:ext cx="298667" cy="3798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236871"/>
                <a:satOff val="3443"/>
                <a:lumOff val="194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236871"/>
                <a:satOff val="3443"/>
                <a:lumOff val="194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236871"/>
                <a:satOff val="3443"/>
                <a:lumOff val="194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1557042" y="839627"/>
        <a:ext cx="209067" cy="2278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E24420-6AD6-45C3-8338-C1BABBC4F1AA}">
      <dsp:nvSpPr>
        <dsp:cNvPr id="0" name=""/>
        <dsp:cNvSpPr/>
      </dsp:nvSpPr>
      <dsp:spPr>
        <a:xfrm>
          <a:off x="1421602" y="1141"/>
          <a:ext cx="645640" cy="645640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>
              <a:latin typeface="Grotesque"/>
            </a:rPr>
            <a:t>Disability symptoms</a:t>
          </a:r>
          <a:endParaRPr lang="en-US" sz="500" kern="1200"/>
        </a:p>
      </dsp:txBody>
      <dsp:txXfrm>
        <a:off x="1516154" y="95693"/>
        <a:ext cx="456536" cy="456536"/>
      </dsp:txXfrm>
    </dsp:sp>
    <dsp:sp modelId="{EA24B062-D179-4541-85CD-8A5570B1968E}">
      <dsp:nvSpPr>
        <dsp:cNvPr id="0" name=""/>
        <dsp:cNvSpPr/>
      </dsp:nvSpPr>
      <dsp:spPr>
        <a:xfrm rot="1542857">
          <a:off x="2090854" y="423089"/>
          <a:ext cx="171296" cy="21790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/>
        </a:p>
      </dsp:txBody>
      <dsp:txXfrm>
        <a:off x="2093399" y="455522"/>
        <a:ext cx="119907" cy="130741"/>
      </dsp:txXfrm>
    </dsp:sp>
    <dsp:sp modelId="{0F82246E-433D-49D1-B1A6-FE60A1B2B66B}">
      <dsp:nvSpPr>
        <dsp:cNvPr id="0" name=""/>
        <dsp:cNvSpPr/>
      </dsp:nvSpPr>
      <dsp:spPr>
        <a:xfrm>
          <a:off x="2294498" y="421506"/>
          <a:ext cx="645640" cy="645640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39482"/>
                <a:satOff val="1894"/>
                <a:lumOff val="376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39482"/>
                <a:satOff val="1894"/>
                <a:lumOff val="376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39482"/>
                <a:satOff val="1894"/>
                <a:lumOff val="376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>
              <a:latin typeface="Grotesque"/>
            </a:rPr>
            <a:t>Unable to meet social expectations</a:t>
          </a:r>
          <a:endParaRPr lang="en-US" sz="500" kern="1200"/>
        </a:p>
      </dsp:txBody>
      <dsp:txXfrm>
        <a:off x="2389050" y="516058"/>
        <a:ext cx="456536" cy="456536"/>
      </dsp:txXfrm>
    </dsp:sp>
    <dsp:sp modelId="{C6EC694D-1562-46CD-9514-B4262AD00CDC}">
      <dsp:nvSpPr>
        <dsp:cNvPr id="0" name=""/>
        <dsp:cNvSpPr/>
      </dsp:nvSpPr>
      <dsp:spPr>
        <a:xfrm rot="4628571">
          <a:off x="2638385" y="1102924"/>
          <a:ext cx="171296" cy="21790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39478"/>
                <a:satOff val="574"/>
                <a:lumOff val="324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39478"/>
                <a:satOff val="574"/>
                <a:lumOff val="324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39478"/>
                <a:satOff val="574"/>
                <a:lumOff val="324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/>
        </a:p>
      </dsp:txBody>
      <dsp:txXfrm>
        <a:off x="2658362" y="1121455"/>
        <a:ext cx="119907" cy="130741"/>
      </dsp:txXfrm>
    </dsp:sp>
    <dsp:sp modelId="{A112E2C6-8397-450F-BE76-131FDB770653}">
      <dsp:nvSpPr>
        <dsp:cNvPr id="0" name=""/>
        <dsp:cNvSpPr/>
      </dsp:nvSpPr>
      <dsp:spPr>
        <a:xfrm>
          <a:off x="2510086" y="1366057"/>
          <a:ext cx="645640" cy="645640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78964"/>
                <a:satOff val="3788"/>
                <a:lumOff val="752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78964"/>
                <a:satOff val="3788"/>
                <a:lumOff val="752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78964"/>
                <a:satOff val="3788"/>
                <a:lumOff val="752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>
              <a:latin typeface="Grotesque"/>
            </a:rPr>
            <a:t>Increased stress</a:t>
          </a:r>
          <a:endParaRPr lang="en-US" sz="500" kern="1200"/>
        </a:p>
      </dsp:txBody>
      <dsp:txXfrm>
        <a:off x="2604638" y="1460609"/>
        <a:ext cx="456536" cy="456536"/>
      </dsp:txXfrm>
    </dsp:sp>
    <dsp:sp modelId="{A570216F-97C8-45D4-9340-DB31025AF743}">
      <dsp:nvSpPr>
        <dsp:cNvPr id="0" name=""/>
        <dsp:cNvSpPr/>
      </dsp:nvSpPr>
      <dsp:spPr>
        <a:xfrm rot="7714286">
          <a:off x="2448249" y="1954870"/>
          <a:ext cx="171296" cy="21790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78957"/>
                <a:satOff val="1148"/>
                <a:lumOff val="64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78957"/>
                <a:satOff val="1148"/>
                <a:lumOff val="64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78957"/>
                <a:satOff val="1148"/>
                <a:lumOff val="64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/>
        </a:p>
      </dsp:txBody>
      <dsp:txXfrm rot="10800000">
        <a:off x="2489964" y="1978362"/>
        <a:ext cx="119907" cy="130741"/>
      </dsp:txXfrm>
    </dsp:sp>
    <dsp:sp modelId="{D9ADA1C7-9630-4B3C-9A5E-758B37AF6A0B}">
      <dsp:nvSpPr>
        <dsp:cNvPr id="0" name=""/>
        <dsp:cNvSpPr/>
      </dsp:nvSpPr>
      <dsp:spPr>
        <a:xfrm>
          <a:off x="1906023" y="2123528"/>
          <a:ext cx="645640" cy="645640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118446"/>
                <a:satOff val="5682"/>
                <a:lumOff val="112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118446"/>
                <a:satOff val="5682"/>
                <a:lumOff val="112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118446"/>
                <a:satOff val="5682"/>
                <a:lumOff val="112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>
              <a:latin typeface="Grotesque"/>
            </a:rPr>
            <a:t>Decreased mental health</a:t>
          </a:r>
          <a:endParaRPr lang="en-US" sz="500" kern="1200"/>
        </a:p>
      </dsp:txBody>
      <dsp:txXfrm>
        <a:off x="2000575" y="2218080"/>
        <a:ext cx="456536" cy="456536"/>
      </dsp:txXfrm>
    </dsp:sp>
    <dsp:sp modelId="{6C596CA1-5840-45B1-B615-F6F9A7325411}">
      <dsp:nvSpPr>
        <dsp:cNvPr id="0" name=""/>
        <dsp:cNvSpPr/>
      </dsp:nvSpPr>
      <dsp:spPr>
        <a:xfrm rot="10800000">
          <a:off x="1663622" y="2337396"/>
          <a:ext cx="171296" cy="21790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18435"/>
                <a:satOff val="1722"/>
                <a:lumOff val="9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118435"/>
                <a:satOff val="1722"/>
                <a:lumOff val="9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118435"/>
                <a:satOff val="1722"/>
                <a:lumOff val="9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/>
        </a:p>
      </dsp:txBody>
      <dsp:txXfrm rot="10800000">
        <a:off x="1715011" y="2380977"/>
        <a:ext cx="119907" cy="130741"/>
      </dsp:txXfrm>
    </dsp:sp>
    <dsp:sp modelId="{7E3C0188-02A3-4818-8475-38B3BF915FE9}">
      <dsp:nvSpPr>
        <dsp:cNvPr id="0" name=""/>
        <dsp:cNvSpPr/>
      </dsp:nvSpPr>
      <dsp:spPr>
        <a:xfrm>
          <a:off x="937181" y="2123528"/>
          <a:ext cx="645640" cy="645640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157928"/>
                <a:satOff val="7576"/>
                <a:lumOff val="1504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157928"/>
                <a:satOff val="7576"/>
                <a:lumOff val="1504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157928"/>
                <a:satOff val="7576"/>
                <a:lumOff val="1504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>
              <a:latin typeface="Grotesque"/>
            </a:rPr>
            <a:t>Increased disability symptoms</a:t>
          </a:r>
          <a:endParaRPr lang="en-US" sz="500" kern="1200"/>
        </a:p>
      </dsp:txBody>
      <dsp:txXfrm>
        <a:off x="1031733" y="2218080"/>
        <a:ext cx="456536" cy="456536"/>
      </dsp:txXfrm>
    </dsp:sp>
    <dsp:sp modelId="{22E4F995-620C-4380-ABEF-4DB8CC66A62C}">
      <dsp:nvSpPr>
        <dsp:cNvPr id="0" name=""/>
        <dsp:cNvSpPr/>
      </dsp:nvSpPr>
      <dsp:spPr>
        <a:xfrm rot="13885714">
          <a:off x="875345" y="1962451"/>
          <a:ext cx="171296" cy="21790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57914"/>
                <a:satOff val="2295"/>
                <a:lumOff val="1296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157914"/>
                <a:satOff val="2295"/>
                <a:lumOff val="1296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157914"/>
                <a:satOff val="2295"/>
                <a:lumOff val="1296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/>
        </a:p>
      </dsp:txBody>
      <dsp:txXfrm rot="10800000">
        <a:off x="917060" y="2026121"/>
        <a:ext cx="119907" cy="130741"/>
      </dsp:txXfrm>
    </dsp:sp>
    <dsp:sp modelId="{6F2B6C7B-D680-4D76-8053-24827EC42C49}">
      <dsp:nvSpPr>
        <dsp:cNvPr id="0" name=""/>
        <dsp:cNvSpPr/>
      </dsp:nvSpPr>
      <dsp:spPr>
        <a:xfrm>
          <a:off x="333118" y="1366057"/>
          <a:ext cx="645640" cy="645640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197411"/>
                <a:satOff val="9470"/>
                <a:lumOff val="188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197411"/>
                <a:satOff val="9470"/>
                <a:lumOff val="188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197411"/>
                <a:satOff val="9470"/>
                <a:lumOff val="188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>
              <a:latin typeface="Grotesque"/>
            </a:rPr>
            <a:t>Less able to meet social expectations</a:t>
          </a:r>
        </a:p>
      </dsp:txBody>
      <dsp:txXfrm>
        <a:off x="427670" y="1460609"/>
        <a:ext cx="456536" cy="456536"/>
      </dsp:txXfrm>
    </dsp:sp>
    <dsp:sp modelId="{CBBC5394-11E4-45CE-BDEB-0200E6F78490}">
      <dsp:nvSpPr>
        <dsp:cNvPr id="0" name=""/>
        <dsp:cNvSpPr/>
      </dsp:nvSpPr>
      <dsp:spPr>
        <a:xfrm rot="16971429">
          <a:off x="677006" y="1112376"/>
          <a:ext cx="171296" cy="21790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97392"/>
                <a:satOff val="2869"/>
                <a:lumOff val="1621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197392"/>
                <a:satOff val="2869"/>
                <a:lumOff val="1621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197392"/>
                <a:satOff val="2869"/>
                <a:lumOff val="1621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/>
        </a:p>
      </dsp:txBody>
      <dsp:txXfrm>
        <a:off x="696983" y="1181007"/>
        <a:ext cx="119907" cy="130741"/>
      </dsp:txXfrm>
    </dsp:sp>
    <dsp:sp modelId="{6EC721AB-A5B3-47F3-A7D0-ACF25DD062F8}">
      <dsp:nvSpPr>
        <dsp:cNvPr id="0" name=""/>
        <dsp:cNvSpPr/>
      </dsp:nvSpPr>
      <dsp:spPr>
        <a:xfrm>
          <a:off x="548706" y="421506"/>
          <a:ext cx="645640" cy="645640"/>
        </a:xfrm>
        <a:prstGeom prst="ellipse">
          <a:avLst/>
        </a:prstGeom>
        <a:gradFill rotWithShape="0">
          <a:gsLst>
            <a:gs pos="0">
              <a:schemeClr val="accent1">
                <a:shade val="80000"/>
                <a:hueOff val="236893"/>
                <a:satOff val="11364"/>
                <a:lumOff val="225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80000"/>
                <a:hueOff val="236893"/>
                <a:satOff val="11364"/>
                <a:lumOff val="225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80000"/>
                <a:hueOff val="236893"/>
                <a:satOff val="11364"/>
                <a:lumOff val="225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222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" kern="1200">
              <a:latin typeface="Grotesque"/>
            </a:rPr>
            <a:t>Greater stress</a:t>
          </a:r>
        </a:p>
      </dsp:txBody>
      <dsp:txXfrm>
        <a:off x="643258" y="516058"/>
        <a:ext cx="456536" cy="456536"/>
      </dsp:txXfrm>
    </dsp:sp>
    <dsp:sp modelId="{3A31BB59-4E9C-4788-97AB-6D79F8BC0726}">
      <dsp:nvSpPr>
        <dsp:cNvPr id="0" name=""/>
        <dsp:cNvSpPr/>
      </dsp:nvSpPr>
      <dsp:spPr>
        <a:xfrm rot="20057143">
          <a:off x="1217958" y="427296"/>
          <a:ext cx="171296" cy="21790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236871"/>
                <a:satOff val="3443"/>
                <a:lumOff val="194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236871"/>
                <a:satOff val="3443"/>
                <a:lumOff val="194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236871"/>
                <a:satOff val="3443"/>
                <a:lumOff val="194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" kern="1200"/>
        </a:p>
      </dsp:txBody>
      <dsp:txXfrm>
        <a:off x="1220503" y="482025"/>
        <a:ext cx="119907" cy="1307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5/3/26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5/3/26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57A8-AE18-4654-B6AF-04B3577165BE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9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1C1D1F"/>
              </a:solidFill>
              <a:highlight>
                <a:srgbClr val="FFFFFF"/>
              </a:highlight>
              <a:latin typeface="Segoe Print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57A8-AE18-4654-B6AF-04B3577165BE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171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3A28-A5A0-E363-B599-14AC16889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E46310-5801-1A26-D788-1C27A1D467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4D15D0-78D9-F134-6324-8D88BB6217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BE89E-0740-58CB-130C-8CEACD1CB0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57A8-AE18-4654-B6AF-04B3577165BE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572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Segoe Print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57A8-AE18-4654-B6AF-04B3577165BE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756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57A8-AE18-4654-B6AF-04B3577165B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495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57A8-AE18-4654-B6AF-04B3577165BE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832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D6125B-1D8B-A00D-1DC0-C01A59777DBE}"/>
              </a:ext>
            </a:extLst>
          </p:cNvPr>
          <p:cNvSpPr/>
          <p:nvPr userDrawn="1"/>
        </p:nvSpPr>
        <p:spPr>
          <a:xfrm>
            <a:off x="0" y="0"/>
            <a:ext cx="12192000" cy="2377440"/>
          </a:xfrm>
          <a:prstGeom prst="rect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61EF8283-F715-73B0-FF2F-02CEA6B45F00}"/>
              </a:ext>
            </a:extLst>
          </p:cNvPr>
          <p:cNvSpPr/>
          <p:nvPr userDrawn="1"/>
        </p:nvSpPr>
        <p:spPr>
          <a:xfrm>
            <a:off x="7655440" y="0"/>
            <a:ext cx="4536560" cy="6858000"/>
          </a:xfrm>
          <a:custGeom>
            <a:avLst/>
            <a:gdLst>
              <a:gd name="connsiteX0" fmla="*/ 1369921 w 4536560"/>
              <a:gd name="connsiteY0" fmla="*/ 3429936 h 6858000"/>
              <a:gd name="connsiteX1" fmla="*/ 1369604 w 4536560"/>
              <a:gd name="connsiteY1" fmla="*/ 3437739 h 6858000"/>
              <a:gd name="connsiteX2" fmla="*/ 1370024 w 4536560"/>
              <a:gd name="connsiteY2" fmla="*/ 3431402 h 6858000"/>
              <a:gd name="connsiteX3" fmla="*/ 1369921 w 4536560"/>
              <a:gd name="connsiteY3" fmla="*/ 3429936 h 6858000"/>
              <a:gd name="connsiteX4" fmla="*/ 4536560 w 4536560"/>
              <a:gd name="connsiteY4" fmla="*/ 2307996 h 6858000"/>
              <a:gd name="connsiteX5" fmla="*/ 4536560 w 4536560"/>
              <a:gd name="connsiteY5" fmla="*/ 4166922 h 6858000"/>
              <a:gd name="connsiteX6" fmla="*/ 4378016 w 4536560"/>
              <a:gd name="connsiteY6" fmla="*/ 4342677 h 6858000"/>
              <a:gd name="connsiteX7" fmla="*/ 3343367 w 4536560"/>
              <a:gd name="connsiteY7" fmla="*/ 5545671 h 6858000"/>
              <a:gd name="connsiteX8" fmla="*/ 3842360 w 4536560"/>
              <a:gd name="connsiteY8" fmla="*/ 5822049 h 6858000"/>
              <a:gd name="connsiteX9" fmla="*/ 4449541 w 4536560"/>
              <a:gd name="connsiteY9" fmla="*/ 5285319 h 6858000"/>
              <a:gd name="connsiteX10" fmla="*/ 4536560 w 4536560"/>
              <a:gd name="connsiteY10" fmla="*/ 5205610 h 6858000"/>
              <a:gd name="connsiteX11" fmla="*/ 4536560 w 4536560"/>
              <a:gd name="connsiteY11" fmla="*/ 6598254 h 6858000"/>
              <a:gd name="connsiteX12" fmla="*/ 4531099 w 4536560"/>
              <a:gd name="connsiteY12" fmla="*/ 6602245 h 6858000"/>
              <a:gd name="connsiteX13" fmla="*/ 4223480 w 4536560"/>
              <a:gd name="connsiteY13" fmla="*/ 6804907 h 6858000"/>
              <a:gd name="connsiteX14" fmla="*/ 4129630 w 4536560"/>
              <a:gd name="connsiteY14" fmla="*/ 6858000 h 6858000"/>
              <a:gd name="connsiteX15" fmla="*/ 2394230 w 4536560"/>
              <a:gd name="connsiteY15" fmla="*/ 6858000 h 6858000"/>
              <a:gd name="connsiteX16" fmla="*/ 2341579 w 4536560"/>
              <a:gd name="connsiteY16" fmla="*/ 6757602 h 6858000"/>
              <a:gd name="connsiteX17" fmla="*/ 2237133 w 4536560"/>
              <a:gd name="connsiteY17" fmla="*/ 6241479 h 6858000"/>
              <a:gd name="connsiteX18" fmla="*/ 2896577 w 4536560"/>
              <a:gd name="connsiteY18" fmla="*/ 4649046 h 6858000"/>
              <a:gd name="connsiteX19" fmla="*/ 4342012 w 4536560"/>
              <a:gd name="connsiteY19" fmla="*/ 2594462 h 6858000"/>
              <a:gd name="connsiteX20" fmla="*/ 1569917 w 4536560"/>
              <a:gd name="connsiteY20" fmla="*/ 0 h 6858000"/>
              <a:gd name="connsiteX21" fmla="*/ 3277257 w 4536560"/>
              <a:gd name="connsiteY21" fmla="*/ 0 h 6858000"/>
              <a:gd name="connsiteX22" fmla="*/ 3265421 w 4536560"/>
              <a:gd name="connsiteY22" fmla="*/ 24212 h 6858000"/>
              <a:gd name="connsiteX23" fmla="*/ 2711728 w 4536560"/>
              <a:gd name="connsiteY23" fmla="*/ 976138 h 6858000"/>
              <a:gd name="connsiteX24" fmla="*/ 2873119 w 4536560"/>
              <a:gd name="connsiteY24" fmla="*/ 1169270 h 6858000"/>
              <a:gd name="connsiteX25" fmla="*/ 3570770 w 4536560"/>
              <a:gd name="connsiteY25" fmla="*/ 502084 h 6858000"/>
              <a:gd name="connsiteX26" fmla="*/ 4121246 w 4536560"/>
              <a:gd name="connsiteY26" fmla="*/ 65302 h 6858000"/>
              <a:gd name="connsiteX27" fmla="*/ 4222502 w 4536560"/>
              <a:gd name="connsiteY27" fmla="*/ 0 h 6858000"/>
              <a:gd name="connsiteX28" fmla="*/ 4536560 w 4536560"/>
              <a:gd name="connsiteY28" fmla="*/ 0 h 6858000"/>
              <a:gd name="connsiteX29" fmla="*/ 4536560 w 4536560"/>
              <a:gd name="connsiteY29" fmla="*/ 2074680 h 6858000"/>
              <a:gd name="connsiteX30" fmla="*/ 4509254 w 4536560"/>
              <a:gd name="connsiteY30" fmla="*/ 2048878 h 6858000"/>
              <a:gd name="connsiteX31" fmla="*/ 4388551 w 4536560"/>
              <a:gd name="connsiteY31" fmla="*/ 2054918 h 6858000"/>
              <a:gd name="connsiteX32" fmla="*/ 3165647 w 4536560"/>
              <a:gd name="connsiteY32" fmla="*/ 3273259 h 6858000"/>
              <a:gd name="connsiteX33" fmla="*/ 2049383 w 4536560"/>
              <a:gd name="connsiteY33" fmla="*/ 4347166 h 6858000"/>
              <a:gd name="connsiteX34" fmla="*/ 1491381 w 4536560"/>
              <a:gd name="connsiteY34" fmla="*/ 4664216 h 6858000"/>
              <a:gd name="connsiteX35" fmla="*/ 603321 w 4536560"/>
              <a:gd name="connsiteY35" fmla="*/ 4527919 h 6858000"/>
              <a:gd name="connsiteX36" fmla="*/ 57745 w 4536560"/>
              <a:gd name="connsiteY36" fmla="*/ 3702115 h 6858000"/>
              <a:gd name="connsiteX37" fmla="*/ 20481 w 4536560"/>
              <a:gd name="connsiteY37" fmla="*/ 3547906 h 6858000"/>
              <a:gd name="connsiteX38" fmla="*/ 0 w 4536560"/>
              <a:gd name="connsiteY38" fmla="*/ 3418889 h 6858000"/>
              <a:gd name="connsiteX39" fmla="*/ 0 w 4536560"/>
              <a:gd name="connsiteY39" fmla="*/ 2909029 h 6858000"/>
              <a:gd name="connsiteX40" fmla="*/ 12792 w 4536560"/>
              <a:gd name="connsiteY40" fmla="*/ 2814538 h 6858000"/>
              <a:gd name="connsiteX41" fmla="*/ 513531 w 4536560"/>
              <a:gd name="connsiteY41" fmla="*/ 1569488 h 6858000"/>
              <a:gd name="connsiteX42" fmla="*/ 1358852 w 4536560"/>
              <a:gd name="connsiteY42" fmla="*/ 2977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36560" h="6858000">
                <a:moveTo>
                  <a:pt x="1369921" y="3429936"/>
                </a:moveTo>
                <a:cubicBezTo>
                  <a:pt x="1369721" y="3433053"/>
                  <a:pt x="1369602" y="3435787"/>
                  <a:pt x="1369604" y="3437739"/>
                </a:cubicBezTo>
                <a:cubicBezTo>
                  <a:pt x="1369540" y="3444423"/>
                  <a:pt x="1370639" y="3443386"/>
                  <a:pt x="1370024" y="3431402"/>
                </a:cubicBezTo>
                <a:cubicBezTo>
                  <a:pt x="1370003" y="3430924"/>
                  <a:pt x="1369949" y="3430412"/>
                  <a:pt x="1369921" y="3429936"/>
                </a:cubicBezTo>
                <a:close/>
                <a:moveTo>
                  <a:pt x="4536560" y="2307996"/>
                </a:moveTo>
                <a:lnTo>
                  <a:pt x="4536560" y="4166922"/>
                </a:lnTo>
                <a:lnTo>
                  <a:pt x="4378016" y="4342677"/>
                </a:lnTo>
                <a:cubicBezTo>
                  <a:pt x="3901993" y="4871411"/>
                  <a:pt x="3472738" y="5356155"/>
                  <a:pt x="3343367" y="5545671"/>
                </a:cubicBezTo>
                <a:cubicBezTo>
                  <a:pt x="3141406" y="5841490"/>
                  <a:pt x="3255970" y="6262857"/>
                  <a:pt x="3842360" y="5822049"/>
                </a:cubicBezTo>
                <a:cubicBezTo>
                  <a:pt x="3979183" y="5719190"/>
                  <a:pt x="4193939" y="5520611"/>
                  <a:pt x="4449541" y="5285319"/>
                </a:cubicBezTo>
                <a:lnTo>
                  <a:pt x="4536560" y="5205610"/>
                </a:lnTo>
                <a:lnTo>
                  <a:pt x="4536560" y="6598254"/>
                </a:lnTo>
                <a:lnTo>
                  <a:pt x="4531099" y="6602245"/>
                </a:lnTo>
                <a:cubicBezTo>
                  <a:pt x="4429064" y="6673483"/>
                  <a:pt x="4326249" y="6741594"/>
                  <a:pt x="4223480" y="6804907"/>
                </a:cubicBezTo>
                <a:lnTo>
                  <a:pt x="4129630" y="6858000"/>
                </a:lnTo>
                <a:lnTo>
                  <a:pt x="2394230" y="6858000"/>
                </a:lnTo>
                <a:lnTo>
                  <a:pt x="2341579" y="6757602"/>
                </a:lnTo>
                <a:cubicBezTo>
                  <a:pt x="2263267" y="6574111"/>
                  <a:pt x="2242080" y="6375942"/>
                  <a:pt x="2237133" y="6241479"/>
                </a:cubicBezTo>
                <a:cubicBezTo>
                  <a:pt x="2213348" y="5594834"/>
                  <a:pt x="2589635" y="5060904"/>
                  <a:pt x="2896577" y="4649046"/>
                </a:cubicBezTo>
                <a:cubicBezTo>
                  <a:pt x="3173784" y="4291599"/>
                  <a:pt x="3811190" y="3373586"/>
                  <a:pt x="4342012" y="2594462"/>
                </a:cubicBezTo>
                <a:close/>
                <a:moveTo>
                  <a:pt x="1569917" y="0"/>
                </a:moveTo>
                <a:lnTo>
                  <a:pt x="3277257" y="0"/>
                </a:lnTo>
                <a:lnTo>
                  <a:pt x="3265421" y="24212"/>
                </a:lnTo>
                <a:cubicBezTo>
                  <a:pt x="3091239" y="358912"/>
                  <a:pt x="2903809" y="671098"/>
                  <a:pt x="2711728" y="976138"/>
                </a:cubicBezTo>
                <a:cubicBezTo>
                  <a:pt x="2640406" y="1089409"/>
                  <a:pt x="2783280" y="1260448"/>
                  <a:pt x="2873119" y="1169270"/>
                </a:cubicBezTo>
                <a:cubicBezTo>
                  <a:pt x="3099690" y="939309"/>
                  <a:pt x="3330399" y="714412"/>
                  <a:pt x="3570770" y="502084"/>
                </a:cubicBezTo>
                <a:cubicBezTo>
                  <a:pt x="3748849" y="348520"/>
                  <a:pt x="3928914" y="196861"/>
                  <a:pt x="4121246" y="65302"/>
                </a:cubicBezTo>
                <a:lnTo>
                  <a:pt x="4222502" y="0"/>
                </a:lnTo>
                <a:lnTo>
                  <a:pt x="4536560" y="0"/>
                </a:lnTo>
                <a:lnTo>
                  <a:pt x="4536560" y="2074680"/>
                </a:lnTo>
                <a:lnTo>
                  <a:pt x="4509254" y="2048878"/>
                </a:lnTo>
                <a:cubicBezTo>
                  <a:pt x="4471726" y="2022910"/>
                  <a:pt x="4426420" y="2018588"/>
                  <a:pt x="4388551" y="2054918"/>
                </a:cubicBezTo>
                <a:cubicBezTo>
                  <a:pt x="3945445" y="2480129"/>
                  <a:pt x="3431534" y="2989333"/>
                  <a:pt x="3165647" y="3273259"/>
                </a:cubicBezTo>
                <a:cubicBezTo>
                  <a:pt x="2819661" y="3643131"/>
                  <a:pt x="2451661" y="4036304"/>
                  <a:pt x="2049383" y="4347166"/>
                </a:cubicBezTo>
                <a:cubicBezTo>
                  <a:pt x="1880916" y="4474309"/>
                  <a:pt x="1696976" y="4594310"/>
                  <a:pt x="1491381" y="4664216"/>
                </a:cubicBezTo>
                <a:cubicBezTo>
                  <a:pt x="1227898" y="4757455"/>
                  <a:pt x="895514" y="4745060"/>
                  <a:pt x="603321" y="4527919"/>
                </a:cubicBezTo>
                <a:cubicBezTo>
                  <a:pt x="350954" y="4344110"/>
                  <a:pt x="153289" y="4028604"/>
                  <a:pt x="57745" y="3702115"/>
                </a:cubicBezTo>
                <a:cubicBezTo>
                  <a:pt x="43025" y="3650321"/>
                  <a:pt x="30656" y="3598913"/>
                  <a:pt x="20481" y="3547906"/>
                </a:cubicBezTo>
                <a:lnTo>
                  <a:pt x="0" y="3418889"/>
                </a:lnTo>
                <a:lnTo>
                  <a:pt x="0" y="2909029"/>
                </a:lnTo>
                <a:lnTo>
                  <a:pt x="12792" y="2814538"/>
                </a:lnTo>
                <a:cubicBezTo>
                  <a:pt x="91196" y="2347946"/>
                  <a:pt x="310477" y="1928306"/>
                  <a:pt x="513531" y="1569488"/>
                </a:cubicBezTo>
                <a:cubicBezTo>
                  <a:pt x="776130" y="1119929"/>
                  <a:pt x="1066639" y="707145"/>
                  <a:pt x="1358852" y="297796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11D079D-ACF9-91B2-0FA3-1F04E5BE5E91}"/>
              </a:ext>
            </a:extLst>
          </p:cNvPr>
          <p:cNvSpPr/>
          <p:nvPr userDrawn="1"/>
        </p:nvSpPr>
        <p:spPr>
          <a:xfrm>
            <a:off x="685800" y="548640"/>
            <a:ext cx="578411" cy="57841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88720"/>
            <a:ext cx="6492240" cy="402336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394960"/>
            <a:ext cx="6492240" cy="9144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2984354-E6F5-884B-B627-D27D6B0E6B91}"/>
              </a:ext>
            </a:extLst>
          </p:cNvPr>
          <p:cNvSpPr/>
          <p:nvPr userDrawn="1"/>
        </p:nvSpPr>
        <p:spPr>
          <a:xfrm rot="5400000">
            <a:off x="-381000" y="381000"/>
            <a:ext cx="6858000" cy="6096000"/>
          </a:xfrm>
          <a:prstGeom prst="rect">
            <a:avLst/>
          </a:prstGeom>
          <a:solidFill>
            <a:schemeClr val="accent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CC3B331-9F31-1CC9-12CC-08E66C40AF89}"/>
              </a:ext>
            </a:extLst>
          </p:cNvPr>
          <p:cNvSpPr/>
          <p:nvPr userDrawn="1"/>
        </p:nvSpPr>
        <p:spPr>
          <a:xfrm>
            <a:off x="685800" y="548640"/>
            <a:ext cx="578411" cy="57841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528" y="1371600"/>
            <a:ext cx="4663440" cy="475488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0" y="1371600"/>
            <a:ext cx="4572000" cy="4754880"/>
          </a:xfrm>
        </p:spPr>
        <p:txBody>
          <a:bodyPr lIns="274320" tIns="274320" rIns="274320" bIns="274320" anchor="ctr">
            <a:normAutofit/>
          </a:bodyPr>
          <a:lstStyle>
            <a:lvl1pPr marL="457200" indent="-457200">
              <a:buClr>
                <a:schemeClr val="accent1"/>
              </a:buClr>
              <a:buSzPct val="150000"/>
              <a:defRPr sz="2000"/>
            </a:lvl1pPr>
            <a:lvl2pPr indent="457200">
              <a:buClr>
                <a:schemeClr val="accent1"/>
              </a:buClr>
              <a:buSzPct val="150000"/>
              <a:defRPr sz="1800"/>
            </a:lvl2pPr>
            <a:lvl3pPr indent="457200">
              <a:buClr>
                <a:schemeClr val="accent1"/>
              </a:buClr>
              <a:buSzPct val="150000"/>
              <a:defRPr sz="1600"/>
            </a:lvl3pPr>
            <a:lvl4pPr indent="457200">
              <a:buClr>
                <a:schemeClr val="accent1"/>
              </a:buClr>
              <a:buSzPct val="150000"/>
              <a:defRPr sz="1400"/>
            </a:lvl4pPr>
            <a:lvl5pPr indent="457200">
              <a:buClr>
                <a:schemeClr val="accent1"/>
              </a:buClr>
              <a:buSzPct val="150000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5528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033740" y="6413342"/>
            <a:ext cx="1396260" cy="228600"/>
          </a:xfrm>
        </p:spPr>
        <p:txBody>
          <a:bodyPr/>
          <a:lstStyle/>
          <a:p>
            <a:r>
              <a:rPr lang="en-US"/>
              <a:t>8/5/20XX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974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right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01311EC-B9EA-FD1D-3466-BA7090196DCD}"/>
              </a:ext>
            </a:extLst>
          </p:cNvPr>
          <p:cNvSpPr/>
          <p:nvPr userDrawn="1"/>
        </p:nvSpPr>
        <p:spPr>
          <a:xfrm>
            <a:off x="0" y="4480560"/>
            <a:ext cx="12192000" cy="2377440"/>
          </a:xfrm>
          <a:prstGeom prst="rect">
            <a:avLst/>
          </a:prstGeom>
          <a:solidFill>
            <a:schemeClr val="accent3">
              <a:lumMod val="40000"/>
              <a:lumOff val="6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4D12E24-380B-5C35-5E46-BBA5811BCBE2}"/>
              </a:ext>
            </a:extLst>
          </p:cNvPr>
          <p:cNvSpPr/>
          <p:nvPr userDrawn="1"/>
        </p:nvSpPr>
        <p:spPr>
          <a:xfrm>
            <a:off x="685800" y="548640"/>
            <a:ext cx="578411" cy="57841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88720"/>
            <a:ext cx="6492240" cy="402336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6FA7872-6944-2A5F-BBB4-BC1FC7FCAB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63840" y="548640"/>
            <a:ext cx="3653268" cy="5623560"/>
          </a:xfrm>
          <a:custGeom>
            <a:avLst/>
            <a:gdLst>
              <a:gd name="connsiteX0" fmla="*/ 1823887 w 3653268"/>
              <a:gd name="connsiteY0" fmla="*/ 0 h 5623560"/>
              <a:gd name="connsiteX1" fmla="*/ 1829381 w 3653268"/>
              <a:gd name="connsiteY1" fmla="*/ 0 h 5623560"/>
              <a:gd name="connsiteX2" fmla="*/ 2011505 w 3653268"/>
              <a:gd name="connsiteY2" fmla="*/ 8739 h 5623560"/>
              <a:gd name="connsiteX3" fmla="*/ 3653268 w 3653268"/>
              <a:gd name="connsiteY3" fmla="*/ 1725481 h 5623560"/>
              <a:gd name="connsiteX4" fmla="*/ 3653268 w 3653268"/>
              <a:gd name="connsiteY4" fmla="*/ 5623560 h 5623560"/>
              <a:gd name="connsiteX5" fmla="*/ 0 w 3653268"/>
              <a:gd name="connsiteY5" fmla="*/ 5623560 h 5623560"/>
              <a:gd name="connsiteX6" fmla="*/ 0 w 3653268"/>
              <a:gd name="connsiteY6" fmla="*/ 1725481 h 5623560"/>
              <a:gd name="connsiteX7" fmla="*/ 1641763 w 3653268"/>
              <a:gd name="connsiteY7" fmla="*/ 8739 h 562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53268" h="5623560">
                <a:moveTo>
                  <a:pt x="1823887" y="0"/>
                </a:moveTo>
                <a:lnTo>
                  <a:pt x="1829381" y="0"/>
                </a:lnTo>
                <a:lnTo>
                  <a:pt x="2011505" y="8739"/>
                </a:lnTo>
                <a:cubicBezTo>
                  <a:pt x="2923328" y="96739"/>
                  <a:pt x="3636144" y="828758"/>
                  <a:pt x="3653268" y="1725481"/>
                </a:cubicBezTo>
                <a:lnTo>
                  <a:pt x="3653268" y="5623560"/>
                </a:lnTo>
                <a:lnTo>
                  <a:pt x="0" y="5623560"/>
                </a:lnTo>
                <a:lnTo>
                  <a:pt x="0" y="1725481"/>
                </a:lnTo>
                <a:cubicBezTo>
                  <a:pt x="17125" y="828758"/>
                  <a:pt x="729940" y="96739"/>
                  <a:pt x="1641763" y="873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5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image left">
    <p:bg>
      <p:bgPr>
        <a:solidFill>
          <a:schemeClr val="accent4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F7F75D-824B-5758-3F93-CBCA19C4EF2A}"/>
              </a:ext>
            </a:extLst>
          </p:cNvPr>
          <p:cNvSpPr/>
          <p:nvPr userDrawn="1"/>
        </p:nvSpPr>
        <p:spPr>
          <a:xfrm rot="16200000">
            <a:off x="-2240280" y="2240280"/>
            <a:ext cx="6858003" cy="23774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E3EA9C2-5820-5D5D-F088-4CEAB88FCDC4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0" y="1188720"/>
            <a:ext cx="6492240" cy="402336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E979009-4D52-1D25-3898-852C475904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760" y="5394960"/>
            <a:ext cx="6492240" cy="9144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6FA7872-6944-2A5F-BBB4-BC1FC7FCAB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8640" y="548640"/>
            <a:ext cx="3653268" cy="5623560"/>
          </a:xfrm>
          <a:custGeom>
            <a:avLst/>
            <a:gdLst>
              <a:gd name="connsiteX0" fmla="*/ 1823887 w 3653268"/>
              <a:gd name="connsiteY0" fmla="*/ 0 h 5623560"/>
              <a:gd name="connsiteX1" fmla="*/ 1829381 w 3653268"/>
              <a:gd name="connsiteY1" fmla="*/ 0 h 5623560"/>
              <a:gd name="connsiteX2" fmla="*/ 2011505 w 3653268"/>
              <a:gd name="connsiteY2" fmla="*/ 8739 h 5623560"/>
              <a:gd name="connsiteX3" fmla="*/ 3653268 w 3653268"/>
              <a:gd name="connsiteY3" fmla="*/ 1725481 h 5623560"/>
              <a:gd name="connsiteX4" fmla="*/ 3653268 w 3653268"/>
              <a:gd name="connsiteY4" fmla="*/ 5623560 h 5623560"/>
              <a:gd name="connsiteX5" fmla="*/ 0 w 3653268"/>
              <a:gd name="connsiteY5" fmla="*/ 5623560 h 5623560"/>
              <a:gd name="connsiteX6" fmla="*/ 0 w 3653268"/>
              <a:gd name="connsiteY6" fmla="*/ 1725481 h 5623560"/>
              <a:gd name="connsiteX7" fmla="*/ 1641763 w 3653268"/>
              <a:gd name="connsiteY7" fmla="*/ 8739 h 562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53268" h="5623560">
                <a:moveTo>
                  <a:pt x="1823887" y="0"/>
                </a:moveTo>
                <a:lnTo>
                  <a:pt x="1829381" y="0"/>
                </a:lnTo>
                <a:lnTo>
                  <a:pt x="2011505" y="8739"/>
                </a:lnTo>
                <a:cubicBezTo>
                  <a:pt x="2923328" y="96739"/>
                  <a:pt x="3636144" y="828758"/>
                  <a:pt x="3653268" y="1725481"/>
                </a:cubicBezTo>
                <a:lnTo>
                  <a:pt x="3653268" y="5623560"/>
                </a:lnTo>
                <a:lnTo>
                  <a:pt x="0" y="5623560"/>
                </a:lnTo>
                <a:lnTo>
                  <a:pt x="0" y="1725481"/>
                </a:lnTo>
                <a:cubicBezTo>
                  <a:pt x="17125" y="828758"/>
                  <a:pt x="729940" y="96739"/>
                  <a:pt x="1641763" y="873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14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0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47F5B4F-3A51-5F79-2798-E9B6D36CAAAB}"/>
              </a:ext>
            </a:extLst>
          </p:cNvPr>
          <p:cNvSpPr/>
          <p:nvPr userDrawn="1"/>
        </p:nvSpPr>
        <p:spPr>
          <a:xfrm>
            <a:off x="1445472" y="5762722"/>
            <a:ext cx="3164763" cy="1095278"/>
          </a:xfrm>
          <a:custGeom>
            <a:avLst/>
            <a:gdLst>
              <a:gd name="connsiteX0" fmla="*/ 283438 w 3164763"/>
              <a:gd name="connsiteY0" fmla="*/ 711774 h 1095278"/>
              <a:gd name="connsiteX1" fmla="*/ 848830 w 3164763"/>
              <a:gd name="connsiteY1" fmla="*/ 1018583 h 1095278"/>
              <a:gd name="connsiteX2" fmla="*/ 935844 w 3164763"/>
              <a:gd name="connsiteY2" fmla="*/ 1095278 h 1095278"/>
              <a:gd name="connsiteX3" fmla="*/ 32328 w 3164763"/>
              <a:gd name="connsiteY3" fmla="*/ 1095278 h 1095278"/>
              <a:gd name="connsiteX4" fmla="*/ 17992 w 3164763"/>
              <a:gd name="connsiteY4" fmla="*/ 1072587 h 1095278"/>
              <a:gd name="connsiteX5" fmla="*/ 150764 w 3164763"/>
              <a:gd name="connsiteY5" fmla="*/ 752877 h 1095278"/>
              <a:gd name="connsiteX6" fmla="*/ 283438 w 3164763"/>
              <a:gd name="connsiteY6" fmla="*/ 711774 h 1095278"/>
              <a:gd name="connsiteX7" fmla="*/ 2592187 w 3164763"/>
              <a:gd name="connsiteY7" fmla="*/ 540072 h 1095278"/>
              <a:gd name="connsiteX8" fmla="*/ 3106095 w 3164763"/>
              <a:gd name="connsiteY8" fmla="*/ 839530 h 1095278"/>
              <a:gd name="connsiteX9" fmla="*/ 3162842 w 3164763"/>
              <a:gd name="connsiteY9" fmla="*/ 1078421 h 1095278"/>
              <a:gd name="connsiteX10" fmla="*/ 3158712 w 3164763"/>
              <a:gd name="connsiteY10" fmla="*/ 1095278 h 1095278"/>
              <a:gd name="connsiteX11" fmla="*/ 1933591 w 3164763"/>
              <a:gd name="connsiteY11" fmla="*/ 1095278 h 1095278"/>
              <a:gd name="connsiteX12" fmla="*/ 1957458 w 3164763"/>
              <a:gd name="connsiteY12" fmla="*/ 1065170 h 1095278"/>
              <a:gd name="connsiteX13" fmla="*/ 2197514 w 3164763"/>
              <a:gd name="connsiteY13" fmla="*/ 804427 h 1095278"/>
              <a:gd name="connsiteX14" fmla="*/ 2592187 w 3164763"/>
              <a:gd name="connsiteY14" fmla="*/ 540072 h 1095278"/>
              <a:gd name="connsiteX15" fmla="*/ 1797067 w 3164763"/>
              <a:gd name="connsiteY15" fmla="*/ 212040 h 1095278"/>
              <a:gd name="connsiteX16" fmla="*/ 1847775 w 3164763"/>
              <a:gd name="connsiteY16" fmla="*/ 213201 h 1095278"/>
              <a:gd name="connsiteX17" fmla="*/ 1817760 w 3164763"/>
              <a:gd name="connsiteY17" fmla="*/ 1093323 h 1095278"/>
              <a:gd name="connsiteX18" fmla="*/ 1816045 w 3164763"/>
              <a:gd name="connsiteY18" fmla="*/ 1095278 h 1095278"/>
              <a:gd name="connsiteX19" fmla="*/ 1428770 w 3164763"/>
              <a:gd name="connsiteY19" fmla="*/ 1095278 h 1095278"/>
              <a:gd name="connsiteX20" fmla="*/ 1457286 w 3164763"/>
              <a:gd name="connsiteY20" fmla="*/ 847228 h 1095278"/>
              <a:gd name="connsiteX21" fmla="*/ 1502606 w 3164763"/>
              <a:gd name="connsiteY21" fmla="*/ 597247 h 1095278"/>
              <a:gd name="connsiteX22" fmla="*/ 1797067 w 3164763"/>
              <a:gd name="connsiteY22" fmla="*/ 212040 h 1095278"/>
              <a:gd name="connsiteX23" fmla="*/ 994005 w 3164763"/>
              <a:gd name="connsiteY23" fmla="*/ 200 h 1095278"/>
              <a:gd name="connsiteX24" fmla="*/ 1359778 w 3164763"/>
              <a:gd name="connsiteY24" fmla="*/ 1055596 h 1095278"/>
              <a:gd name="connsiteX25" fmla="*/ 1359837 w 3164763"/>
              <a:gd name="connsiteY25" fmla="*/ 1095278 h 1095278"/>
              <a:gd name="connsiteX26" fmla="*/ 1033592 w 3164763"/>
              <a:gd name="connsiteY26" fmla="*/ 1095278 h 1095278"/>
              <a:gd name="connsiteX27" fmla="*/ 966819 w 3164763"/>
              <a:gd name="connsiteY27" fmla="*/ 1018090 h 1095278"/>
              <a:gd name="connsiteX28" fmla="*/ 595883 w 3164763"/>
              <a:gd name="connsiteY28" fmla="*/ 479121 h 1095278"/>
              <a:gd name="connsiteX29" fmla="*/ 764388 w 3164763"/>
              <a:gd name="connsiteY29" fmla="*/ 116410 h 1095278"/>
              <a:gd name="connsiteX30" fmla="*/ 994005 w 3164763"/>
              <a:gd name="connsiteY30" fmla="*/ 200 h 109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164763" h="1095278">
                <a:moveTo>
                  <a:pt x="283438" y="711774"/>
                </a:moveTo>
                <a:cubicBezTo>
                  <a:pt x="483095" y="706814"/>
                  <a:pt x="708885" y="913523"/>
                  <a:pt x="848830" y="1018583"/>
                </a:cubicBezTo>
                <a:lnTo>
                  <a:pt x="935844" y="1095278"/>
                </a:lnTo>
                <a:lnTo>
                  <a:pt x="32328" y="1095278"/>
                </a:lnTo>
                <a:lnTo>
                  <a:pt x="17992" y="1072587"/>
                </a:lnTo>
                <a:cubicBezTo>
                  <a:pt x="-29410" y="966296"/>
                  <a:pt x="17540" y="854878"/>
                  <a:pt x="150764" y="752877"/>
                </a:cubicBezTo>
                <a:cubicBezTo>
                  <a:pt x="192679" y="725337"/>
                  <a:pt x="237363" y="712920"/>
                  <a:pt x="283438" y="711774"/>
                </a:cubicBezTo>
                <a:close/>
                <a:moveTo>
                  <a:pt x="2592187" y="540072"/>
                </a:moveTo>
                <a:cubicBezTo>
                  <a:pt x="2740377" y="534305"/>
                  <a:pt x="3032274" y="702851"/>
                  <a:pt x="3106095" y="839530"/>
                </a:cubicBezTo>
                <a:cubicBezTo>
                  <a:pt x="3145958" y="913327"/>
                  <a:pt x="3172275" y="999389"/>
                  <a:pt x="3162842" y="1078421"/>
                </a:cubicBezTo>
                <a:lnTo>
                  <a:pt x="3158712" y="1095278"/>
                </a:lnTo>
                <a:lnTo>
                  <a:pt x="1933591" y="1095278"/>
                </a:lnTo>
                <a:lnTo>
                  <a:pt x="1957458" y="1065170"/>
                </a:lnTo>
                <a:cubicBezTo>
                  <a:pt x="2030854" y="974576"/>
                  <a:pt x="2108590" y="885172"/>
                  <a:pt x="2197514" y="804427"/>
                </a:cubicBezTo>
                <a:cubicBezTo>
                  <a:pt x="2373543" y="624151"/>
                  <a:pt x="2405879" y="547328"/>
                  <a:pt x="2592187" y="540072"/>
                </a:cubicBezTo>
                <a:close/>
                <a:moveTo>
                  <a:pt x="1797067" y="212040"/>
                </a:moveTo>
                <a:cubicBezTo>
                  <a:pt x="1814132" y="210359"/>
                  <a:pt x="1831109" y="210785"/>
                  <a:pt x="1847775" y="213201"/>
                </a:cubicBezTo>
                <a:cubicBezTo>
                  <a:pt x="2069989" y="245413"/>
                  <a:pt x="2236843" y="631363"/>
                  <a:pt x="1817760" y="1093323"/>
                </a:cubicBezTo>
                <a:lnTo>
                  <a:pt x="1816045" y="1095278"/>
                </a:lnTo>
                <a:lnTo>
                  <a:pt x="1428770" y="1095278"/>
                </a:lnTo>
                <a:lnTo>
                  <a:pt x="1457286" y="847228"/>
                </a:lnTo>
                <a:cubicBezTo>
                  <a:pt x="1470325" y="763466"/>
                  <a:pt x="1485957" y="681180"/>
                  <a:pt x="1502606" y="597247"/>
                </a:cubicBezTo>
                <a:cubicBezTo>
                  <a:pt x="1553866" y="338812"/>
                  <a:pt x="1677611" y="223806"/>
                  <a:pt x="1797067" y="212040"/>
                </a:cubicBezTo>
                <a:close/>
                <a:moveTo>
                  <a:pt x="994005" y="200"/>
                </a:moveTo>
                <a:cubicBezTo>
                  <a:pt x="1292087" y="-13283"/>
                  <a:pt x="1354680" y="660819"/>
                  <a:pt x="1359778" y="1055596"/>
                </a:cubicBezTo>
                <a:lnTo>
                  <a:pt x="1359837" y="1095278"/>
                </a:lnTo>
                <a:lnTo>
                  <a:pt x="1033592" y="1095278"/>
                </a:lnTo>
                <a:lnTo>
                  <a:pt x="966819" y="1018090"/>
                </a:lnTo>
                <a:cubicBezTo>
                  <a:pt x="820148" y="853100"/>
                  <a:pt x="661554" y="674260"/>
                  <a:pt x="595883" y="479121"/>
                </a:cubicBezTo>
                <a:cubicBezTo>
                  <a:pt x="570088" y="322856"/>
                  <a:pt x="643086" y="232208"/>
                  <a:pt x="764388" y="116410"/>
                </a:cubicBezTo>
                <a:cubicBezTo>
                  <a:pt x="853275" y="38556"/>
                  <a:pt x="929205" y="3131"/>
                  <a:pt x="994005" y="20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F3C538-972D-DC8B-299D-554B0E4752E6}"/>
              </a:ext>
            </a:extLst>
          </p:cNvPr>
          <p:cNvSpPr/>
          <p:nvPr userDrawn="1"/>
        </p:nvSpPr>
        <p:spPr>
          <a:xfrm rot="5400000">
            <a:off x="5714999" y="381003"/>
            <a:ext cx="6858001" cy="6096000"/>
          </a:xfrm>
          <a:prstGeom prst="rect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4851817-F738-63A7-E87A-B8CB55C4B4FF}"/>
              </a:ext>
            </a:extLst>
          </p:cNvPr>
          <p:cNvSpPr/>
          <p:nvPr userDrawn="1"/>
        </p:nvSpPr>
        <p:spPr>
          <a:xfrm>
            <a:off x="685800" y="548640"/>
            <a:ext cx="578411" cy="57841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1371600"/>
            <a:ext cx="4663440" cy="475488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3680" y="1371600"/>
            <a:ext cx="5029200" cy="4754880"/>
          </a:xfrm>
        </p:spPr>
        <p:txBody>
          <a:bodyPr lIns="91440" tIns="45720" rIns="91440" bIns="45720" anchor="ctr">
            <a:normAutofit/>
          </a:bodyPr>
          <a:lstStyle>
            <a:lvl1pPr marL="457200" indent="-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800"/>
            </a:lvl1pPr>
            <a:lvl2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600"/>
            </a:lvl2pPr>
            <a:lvl3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/>
            </a:lvl3pPr>
            <a:lvl4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200"/>
            </a:lvl4pPr>
            <a:lvl5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864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8/5/20XX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5213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71597917-38AA-8B6D-AFBB-09B6ADB2E443}"/>
              </a:ext>
            </a:extLst>
          </p:cNvPr>
          <p:cNvSpPr/>
          <p:nvPr userDrawn="1"/>
        </p:nvSpPr>
        <p:spPr>
          <a:xfrm>
            <a:off x="685800" y="548640"/>
            <a:ext cx="578411" cy="57841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3B8848-B088-BAC3-E8EB-31B7FB10C69B}"/>
              </a:ext>
            </a:extLst>
          </p:cNvPr>
          <p:cNvSpPr/>
          <p:nvPr userDrawn="1"/>
        </p:nvSpPr>
        <p:spPr>
          <a:xfrm rot="16200000">
            <a:off x="7574278" y="2240280"/>
            <a:ext cx="6858003" cy="2377440"/>
          </a:xfrm>
          <a:prstGeom prst="rect">
            <a:avLst/>
          </a:prstGeom>
          <a:solidFill>
            <a:schemeClr val="accent6">
              <a:lumMod val="40000"/>
              <a:lumOff val="6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AA597258-D304-5419-1821-3B20EC0FBBAF}"/>
              </a:ext>
            </a:extLst>
          </p:cNvPr>
          <p:cNvSpPr>
            <a:spLocks noChangeAspect="1"/>
          </p:cNvSpPr>
          <p:nvPr userDrawn="1"/>
        </p:nvSpPr>
        <p:spPr>
          <a:xfrm rot="5400000" flipH="1">
            <a:off x="8157423" y="1333898"/>
            <a:ext cx="3227725" cy="1613182"/>
          </a:xfrm>
          <a:custGeom>
            <a:avLst/>
            <a:gdLst>
              <a:gd name="connsiteX0" fmla="*/ 2178147 w 4602868"/>
              <a:gd name="connsiteY0" fmla="*/ 568176 h 2300460"/>
              <a:gd name="connsiteX1" fmla="*/ 2516044 w 4602868"/>
              <a:gd name="connsiteY1" fmla="*/ 1093324 h 2300460"/>
              <a:gd name="connsiteX2" fmla="*/ 1862725 w 4602868"/>
              <a:gd name="connsiteY2" fmla="*/ 1618304 h 2300460"/>
              <a:gd name="connsiteX3" fmla="*/ 2072036 w 4602868"/>
              <a:gd name="connsiteY3" fmla="*/ 641782 h 2300460"/>
              <a:gd name="connsiteX4" fmla="*/ 2148256 w 4602868"/>
              <a:gd name="connsiteY4" fmla="*/ 573392 h 2300460"/>
              <a:gd name="connsiteX5" fmla="*/ 2178147 w 4602868"/>
              <a:gd name="connsiteY5" fmla="*/ 568176 h 2300460"/>
              <a:gd name="connsiteX6" fmla="*/ 1839341 w 4602868"/>
              <a:gd name="connsiteY6" fmla="*/ 547418 h 2300460"/>
              <a:gd name="connsiteX7" fmla="*/ 1839351 w 4602868"/>
              <a:gd name="connsiteY7" fmla="*/ 547418 h 2300460"/>
              <a:gd name="connsiteX8" fmla="*/ 1958851 w 4602868"/>
              <a:gd name="connsiteY8" fmla="*/ 696179 h 2300460"/>
              <a:gd name="connsiteX9" fmla="*/ 645246 w 4602868"/>
              <a:gd name="connsiteY9" fmla="*/ 1928400 h 2300460"/>
              <a:gd name="connsiteX10" fmla="*/ 584347 w 4602868"/>
              <a:gd name="connsiteY10" fmla="*/ 1361329 h 2300460"/>
              <a:gd name="connsiteX11" fmla="*/ 1593777 w 4602868"/>
              <a:gd name="connsiteY11" fmla="*/ 651183 h 2300460"/>
              <a:gd name="connsiteX12" fmla="*/ 1839341 w 4602868"/>
              <a:gd name="connsiteY12" fmla="*/ 547418 h 2300460"/>
              <a:gd name="connsiteX13" fmla="*/ 2598006 w 4602868"/>
              <a:gd name="connsiteY13" fmla="*/ 525738 h 2300460"/>
              <a:gd name="connsiteX14" fmla="*/ 2760922 w 4602868"/>
              <a:gd name="connsiteY14" fmla="*/ 558162 h 2300460"/>
              <a:gd name="connsiteX15" fmla="*/ 3613915 w 4602868"/>
              <a:gd name="connsiteY15" fmla="*/ 956498 h 2300460"/>
              <a:gd name="connsiteX16" fmla="*/ 4202503 w 4602868"/>
              <a:gd name="connsiteY16" fmla="*/ 1393228 h 2300460"/>
              <a:gd name="connsiteX17" fmla="*/ 4138799 w 4602868"/>
              <a:gd name="connsiteY17" fmla="*/ 2027679 h 2300460"/>
              <a:gd name="connsiteX18" fmla="*/ 3307457 w 4602868"/>
              <a:gd name="connsiteY18" fmla="*/ 2195929 h 2300460"/>
              <a:gd name="connsiteX19" fmla="*/ 2896044 w 4602868"/>
              <a:gd name="connsiteY19" fmla="*/ 1657766 h 2300460"/>
              <a:gd name="connsiteX20" fmla="*/ 2525817 w 4602868"/>
              <a:gd name="connsiteY20" fmla="*/ 735527 h 2300460"/>
              <a:gd name="connsiteX21" fmla="*/ 2556849 w 4602868"/>
              <a:gd name="connsiteY21" fmla="*/ 527425 h 2300460"/>
              <a:gd name="connsiteX22" fmla="*/ 2598006 w 4602868"/>
              <a:gd name="connsiteY22" fmla="*/ 525738 h 2300460"/>
              <a:gd name="connsiteX23" fmla="*/ 777044 w 4602868"/>
              <a:gd name="connsiteY23" fmla="*/ 92729 h 2300460"/>
              <a:gd name="connsiteX24" fmla="*/ 1645278 w 4602868"/>
              <a:gd name="connsiteY24" fmla="*/ 541579 h 2300460"/>
              <a:gd name="connsiteX25" fmla="*/ 1173609 w 4602868"/>
              <a:gd name="connsiteY25" fmla="*/ 749205 h 2300460"/>
              <a:gd name="connsiteX26" fmla="*/ 109147 w 4602868"/>
              <a:gd name="connsiteY26" fmla="*/ 787305 h 2300460"/>
              <a:gd name="connsiteX27" fmla="*/ 415742 w 4602868"/>
              <a:gd name="connsiteY27" fmla="*/ 134918 h 2300460"/>
              <a:gd name="connsiteX28" fmla="*/ 707388 w 4602868"/>
              <a:gd name="connsiteY28" fmla="*/ 93066 h 2300460"/>
              <a:gd name="connsiteX29" fmla="*/ 707389 w 4602868"/>
              <a:gd name="connsiteY29" fmla="*/ 93066 h 2300460"/>
              <a:gd name="connsiteX30" fmla="*/ 777044 w 4602868"/>
              <a:gd name="connsiteY30" fmla="*/ 92729 h 2300460"/>
              <a:gd name="connsiteX31" fmla="*/ 3787194 w 4602868"/>
              <a:gd name="connsiteY31" fmla="*/ 159 h 2300460"/>
              <a:gd name="connsiteX32" fmla="*/ 4602200 w 4602868"/>
              <a:gd name="connsiteY32" fmla="*/ 303731 h 2300460"/>
              <a:gd name="connsiteX33" fmla="*/ 3025575 w 4602868"/>
              <a:gd name="connsiteY33" fmla="*/ 496002 h 2300460"/>
              <a:gd name="connsiteX34" fmla="*/ 2630449 w 4602868"/>
              <a:gd name="connsiteY34" fmla="*/ 349289 h 2300460"/>
              <a:gd name="connsiteX35" fmla="*/ 3787194 w 4602868"/>
              <a:gd name="connsiteY35" fmla="*/ 159 h 230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602868" h="2300460">
                <a:moveTo>
                  <a:pt x="2178147" y="568176"/>
                </a:moveTo>
                <a:cubicBezTo>
                  <a:pt x="2325928" y="567567"/>
                  <a:pt x="2447947" y="936162"/>
                  <a:pt x="2516044" y="1093324"/>
                </a:cubicBezTo>
                <a:cubicBezTo>
                  <a:pt x="3081820" y="2399164"/>
                  <a:pt x="1711887" y="2753370"/>
                  <a:pt x="1862725" y="1618304"/>
                </a:cubicBezTo>
                <a:cubicBezTo>
                  <a:pt x="1905587" y="1295740"/>
                  <a:pt x="1952821" y="992321"/>
                  <a:pt x="2072036" y="641782"/>
                </a:cubicBezTo>
                <a:cubicBezTo>
                  <a:pt x="2091220" y="619941"/>
                  <a:pt x="2108022" y="583746"/>
                  <a:pt x="2148256" y="573392"/>
                </a:cubicBezTo>
                <a:cubicBezTo>
                  <a:pt x="2158328" y="569898"/>
                  <a:pt x="2168295" y="568216"/>
                  <a:pt x="2178147" y="568176"/>
                </a:cubicBezTo>
                <a:close/>
                <a:moveTo>
                  <a:pt x="1839341" y="547418"/>
                </a:moveTo>
                <a:lnTo>
                  <a:pt x="1839351" y="547418"/>
                </a:lnTo>
                <a:cubicBezTo>
                  <a:pt x="1919589" y="538826"/>
                  <a:pt x="1987245" y="576479"/>
                  <a:pt x="1958851" y="696179"/>
                </a:cubicBezTo>
                <a:cubicBezTo>
                  <a:pt x="1805232" y="1206357"/>
                  <a:pt x="1184412" y="2862365"/>
                  <a:pt x="645246" y="1928400"/>
                </a:cubicBezTo>
                <a:cubicBezTo>
                  <a:pt x="534667" y="1716354"/>
                  <a:pt x="477751" y="1560449"/>
                  <a:pt x="584347" y="1361329"/>
                </a:cubicBezTo>
                <a:cubicBezTo>
                  <a:pt x="822061" y="1050281"/>
                  <a:pt x="1269489" y="854228"/>
                  <a:pt x="1593777" y="651183"/>
                </a:cubicBezTo>
                <a:cubicBezTo>
                  <a:pt x="1708487" y="579355"/>
                  <a:pt x="1791059" y="556171"/>
                  <a:pt x="1839341" y="547418"/>
                </a:cubicBezTo>
                <a:close/>
                <a:moveTo>
                  <a:pt x="2598006" y="525738"/>
                </a:moveTo>
                <a:cubicBezTo>
                  <a:pt x="2636311" y="526825"/>
                  <a:pt x="2672197" y="536581"/>
                  <a:pt x="2760922" y="558162"/>
                </a:cubicBezTo>
                <a:cubicBezTo>
                  <a:pt x="3129464" y="657041"/>
                  <a:pt x="3308934" y="769341"/>
                  <a:pt x="3613915" y="956498"/>
                </a:cubicBezTo>
                <a:cubicBezTo>
                  <a:pt x="3821550" y="1096753"/>
                  <a:pt x="4036529" y="1205957"/>
                  <a:pt x="4202503" y="1393228"/>
                </a:cubicBezTo>
                <a:cubicBezTo>
                  <a:pt x="4439027" y="1611265"/>
                  <a:pt x="4314221" y="1865040"/>
                  <a:pt x="4138799" y="2027679"/>
                </a:cubicBezTo>
                <a:cubicBezTo>
                  <a:pt x="3976360" y="2178298"/>
                  <a:pt x="3504872" y="2271776"/>
                  <a:pt x="3307457" y="2195929"/>
                </a:cubicBezTo>
                <a:cubicBezTo>
                  <a:pt x="3059265" y="2100564"/>
                  <a:pt x="3050892" y="1981997"/>
                  <a:pt x="2896044" y="1657766"/>
                </a:cubicBezTo>
                <a:cubicBezTo>
                  <a:pt x="2730109" y="1358062"/>
                  <a:pt x="2640507" y="1032155"/>
                  <a:pt x="2525817" y="735527"/>
                </a:cubicBezTo>
                <a:cubicBezTo>
                  <a:pt x="2496042" y="660232"/>
                  <a:pt x="2446721" y="537817"/>
                  <a:pt x="2556849" y="527425"/>
                </a:cubicBezTo>
                <a:cubicBezTo>
                  <a:pt x="2572201" y="525977"/>
                  <a:pt x="2585238" y="525376"/>
                  <a:pt x="2598006" y="525738"/>
                </a:cubicBezTo>
                <a:close/>
                <a:moveTo>
                  <a:pt x="777044" y="92729"/>
                </a:moveTo>
                <a:cubicBezTo>
                  <a:pt x="1188588" y="94029"/>
                  <a:pt x="2482213" y="146601"/>
                  <a:pt x="1645278" y="541579"/>
                </a:cubicBezTo>
                <a:cubicBezTo>
                  <a:pt x="1527625" y="597110"/>
                  <a:pt x="1363862" y="678434"/>
                  <a:pt x="1173609" y="749205"/>
                </a:cubicBezTo>
                <a:cubicBezTo>
                  <a:pt x="881687" y="844664"/>
                  <a:pt x="343488" y="1088276"/>
                  <a:pt x="109147" y="787305"/>
                </a:cubicBezTo>
                <a:cubicBezTo>
                  <a:pt x="-103672" y="469075"/>
                  <a:pt x="-7240" y="219729"/>
                  <a:pt x="415742" y="134918"/>
                </a:cubicBezTo>
                <a:cubicBezTo>
                  <a:pt x="540594" y="109887"/>
                  <a:pt x="615632" y="98076"/>
                  <a:pt x="707388" y="93066"/>
                </a:cubicBezTo>
                <a:lnTo>
                  <a:pt x="707389" y="93066"/>
                </a:lnTo>
                <a:cubicBezTo>
                  <a:pt x="726092" y="92783"/>
                  <a:pt x="749608" y="92642"/>
                  <a:pt x="777044" y="92729"/>
                </a:cubicBezTo>
                <a:close/>
                <a:moveTo>
                  <a:pt x="3787194" y="159"/>
                </a:moveTo>
                <a:cubicBezTo>
                  <a:pt x="4113978" y="6132"/>
                  <a:pt x="4569663" y="-47723"/>
                  <a:pt x="4602200" y="303731"/>
                </a:cubicBezTo>
                <a:cubicBezTo>
                  <a:pt x="4636205" y="1010562"/>
                  <a:pt x="3363627" y="586709"/>
                  <a:pt x="3025575" y="496002"/>
                </a:cubicBezTo>
                <a:cubicBezTo>
                  <a:pt x="2896054" y="461246"/>
                  <a:pt x="2668035" y="457331"/>
                  <a:pt x="2630449" y="349289"/>
                </a:cubicBezTo>
                <a:cubicBezTo>
                  <a:pt x="2547172" y="109888"/>
                  <a:pt x="3510578" y="-4889"/>
                  <a:pt x="3787194" y="159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0EDEBB2E-E011-7DA3-0D7D-DE789B57CB9B}"/>
              </a:ext>
            </a:extLst>
          </p:cNvPr>
          <p:cNvSpPr>
            <a:spLocks noChangeAspect="1"/>
          </p:cNvSpPr>
          <p:nvPr userDrawn="1"/>
        </p:nvSpPr>
        <p:spPr>
          <a:xfrm rot="5400000" flipH="1">
            <a:off x="8844377" y="4604811"/>
            <a:ext cx="2033695" cy="1016419"/>
          </a:xfrm>
          <a:custGeom>
            <a:avLst/>
            <a:gdLst>
              <a:gd name="connsiteX0" fmla="*/ 2178147 w 4602868"/>
              <a:gd name="connsiteY0" fmla="*/ 568176 h 2300460"/>
              <a:gd name="connsiteX1" fmla="*/ 2516044 w 4602868"/>
              <a:gd name="connsiteY1" fmla="*/ 1093324 h 2300460"/>
              <a:gd name="connsiteX2" fmla="*/ 1862725 w 4602868"/>
              <a:gd name="connsiteY2" fmla="*/ 1618304 h 2300460"/>
              <a:gd name="connsiteX3" fmla="*/ 2072036 w 4602868"/>
              <a:gd name="connsiteY3" fmla="*/ 641782 h 2300460"/>
              <a:gd name="connsiteX4" fmla="*/ 2148256 w 4602868"/>
              <a:gd name="connsiteY4" fmla="*/ 573392 h 2300460"/>
              <a:gd name="connsiteX5" fmla="*/ 2178147 w 4602868"/>
              <a:gd name="connsiteY5" fmla="*/ 568176 h 2300460"/>
              <a:gd name="connsiteX6" fmla="*/ 1839341 w 4602868"/>
              <a:gd name="connsiteY6" fmla="*/ 547418 h 2300460"/>
              <a:gd name="connsiteX7" fmla="*/ 1839351 w 4602868"/>
              <a:gd name="connsiteY7" fmla="*/ 547418 h 2300460"/>
              <a:gd name="connsiteX8" fmla="*/ 1958851 w 4602868"/>
              <a:gd name="connsiteY8" fmla="*/ 696179 h 2300460"/>
              <a:gd name="connsiteX9" fmla="*/ 645246 w 4602868"/>
              <a:gd name="connsiteY9" fmla="*/ 1928400 h 2300460"/>
              <a:gd name="connsiteX10" fmla="*/ 584347 w 4602868"/>
              <a:gd name="connsiteY10" fmla="*/ 1361329 h 2300460"/>
              <a:gd name="connsiteX11" fmla="*/ 1593777 w 4602868"/>
              <a:gd name="connsiteY11" fmla="*/ 651183 h 2300460"/>
              <a:gd name="connsiteX12" fmla="*/ 1839341 w 4602868"/>
              <a:gd name="connsiteY12" fmla="*/ 547418 h 2300460"/>
              <a:gd name="connsiteX13" fmla="*/ 2598006 w 4602868"/>
              <a:gd name="connsiteY13" fmla="*/ 525738 h 2300460"/>
              <a:gd name="connsiteX14" fmla="*/ 2760922 w 4602868"/>
              <a:gd name="connsiteY14" fmla="*/ 558162 h 2300460"/>
              <a:gd name="connsiteX15" fmla="*/ 3613915 w 4602868"/>
              <a:gd name="connsiteY15" fmla="*/ 956498 h 2300460"/>
              <a:gd name="connsiteX16" fmla="*/ 4202503 w 4602868"/>
              <a:gd name="connsiteY16" fmla="*/ 1393228 h 2300460"/>
              <a:gd name="connsiteX17" fmla="*/ 4138799 w 4602868"/>
              <a:gd name="connsiteY17" fmla="*/ 2027679 h 2300460"/>
              <a:gd name="connsiteX18" fmla="*/ 3307457 w 4602868"/>
              <a:gd name="connsiteY18" fmla="*/ 2195929 h 2300460"/>
              <a:gd name="connsiteX19" fmla="*/ 2896044 w 4602868"/>
              <a:gd name="connsiteY19" fmla="*/ 1657766 h 2300460"/>
              <a:gd name="connsiteX20" fmla="*/ 2525817 w 4602868"/>
              <a:gd name="connsiteY20" fmla="*/ 735527 h 2300460"/>
              <a:gd name="connsiteX21" fmla="*/ 2556849 w 4602868"/>
              <a:gd name="connsiteY21" fmla="*/ 527425 h 2300460"/>
              <a:gd name="connsiteX22" fmla="*/ 2598006 w 4602868"/>
              <a:gd name="connsiteY22" fmla="*/ 525738 h 2300460"/>
              <a:gd name="connsiteX23" fmla="*/ 777044 w 4602868"/>
              <a:gd name="connsiteY23" fmla="*/ 92729 h 2300460"/>
              <a:gd name="connsiteX24" fmla="*/ 1645278 w 4602868"/>
              <a:gd name="connsiteY24" fmla="*/ 541579 h 2300460"/>
              <a:gd name="connsiteX25" fmla="*/ 1173609 w 4602868"/>
              <a:gd name="connsiteY25" fmla="*/ 749205 h 2300460"/>
              <a:gd name="connsiteX26" fmla="*/ 109147 w 4602868"/>
              <a:gd name="connsiteY26" fmla="*/ 787305 h 2300460"/>
              <a:gd name="connsiteX27" fmla="*/ 415742 w 4602868"/>
              <a:gd name="connsiteY27" fmla="*/ 134918 h 2300460"/>
              <a:gd name="connsiteX28" fmla="*/ 707388 w 4602868"/>
              <a:gd name="connsiteY28" fmla="*/ 93066 h 2300460"/>
              <a:gd name="connsiteX29" fmla="*/ 707389 w 4602868"/>
              <a:gd name="connsiteY29" fmla="*/ 93066 h 2300460"/>
              <a:gd name="connsiteX30" fmla="*/ 777044 w 4602868"/>
              <a:gd name="connsiteY30" fmla="*/ 92729 h 2300460"/>
              <a:gd name="connsiteX31" fmla="*/ 3787194 w 4602868"/>
              <a:gd name="connsiteY31" fmla="*/ 159 h 2300460"/>
              <a:gd name="connsiteX32" fmla="*/ 4602200 w 4602868"/>
              <a:gd name="connsiteY32" fmla="*/ 303731 h 2300460"/>
              <a:gd name="connsiteX33" fmla="*/ 3025575 w 4602868"/>
              <a:gd name="connsiteY33" fmla="*/ 496002 h 2300460"/>
              <a:gd name="connsiteX34" fmla="*/ 2630449 w 4602868"/>
              <a:gd name="connsiteY34" fmla="*/ 349289 h 2300460"/>
              <a:gd name="connsiteX35" fmla="*/ 3787194 w 4602868"/>
              <a:gd name="connsiteY35" fmla="*/ 159 h 230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602868" h="2300460">
                <a:moveTo>
                  <a:pt x="2178147" y="568176"/>
                </a:moveTo>
                <a:cubicBezTo>
                  <a:pt x="2325928" y="567567"/>
                  <a:pt x="2447947" y="936162"/>
                  <a:pt x="2516044" y="1093324"/>
                </a:cubicBezTo>
                <a:cubicBezTo>
                  <a:pt x="3081820" y="2399164"/>
                  <a:pt x="1711887" y="2753370"/>
                  <a:pt x="1862725" y="1618304"/>
                </a:cubicBezTo>
                <a:cubicBezTo>
                  <a:pt x="1905587" y="1295740"/>
                  <a:pt x="1952821" y="992321"/>
                  <a:pt x="2072036" y="641782"/>
                </a:cubicBezTo>
                <a:cubicBezTo>
                  <a:pt x="2091220" y="619941"/>
                  <a:pt x="2108022" y="583746"/>
                  <a:pt x="2148256" y="573392"/>
                </a:cubicBezTo>
                <a:cubicBezTo>
                  <a:pt x="2158328" y="569898"/>
                  <a:pt x="2168295" y="568216"/>
                  <a:pt x="2178147" y="568176"/>
                </a:cubicBezTo>
                <a:close/>
                <a:moveTo>
                  <a:pt x="1839341" y="547418"/>
                </a:moveTo>
                <a:lnTo>
                  <a:pt x="1839351" y="547418"/>
                </a:lnTo>
                <a:cubicBezTo>
                  <a:pt x="1919589" y="538826"/>
                  <a:pt x="1987245" y="576479"/>
                  <a:pt x="1958851" y="696179"/>
                </a:cubicBezTo>
                <a:cubicBezTo>
                  <a:pt x="1805232" y="1206357"/>
                  <a:pt x="1184412" y="2862365"/>
                  <a:pt x="645246" y="1928400"/>
                </a:cubicBezTo>
                <a:cubicBezTo>
                  <a:pt x="534667" y="1716354"/>
                  <a:pt x="477751" y="1560449"/>
                  <a:pt x="584347" y="1361329"/>
                </a:cubicBezTo>
                <a:cubicBezTo>
                  <a:pt x="822061" y="1050281"/>
                  <a:pt x="1269489" y="854228"/>
                  <a:pt x="1593777" y="651183"/>
                </a:cubicBezTo>
                <a:cubicBezTo>
                  <a:pt x="1708487" y="579355"/>
                  <a:pt x="1791059" y="556171"/>
                  <a:pt x="1839341" y="547418"/>
                </a:cubicBezTo>
                <a:close/>
                <a:moveTo>
                  <a:pt x="2598006" y="525738"/>
                </a:moveTo>
                <a:cubicBezTo>
                  <a:pt x="2636311" y="526825"/>
                  <a:pt x="2672197" y="536581"/>
                  <a:pt x="2760922" y="558162"/>
                </a:cubicBezTo>
                <a:cubicBezTo>
                  <a:pt x="3129464" y="657041"/>
                  <a:pt x="3308934" y="769341"/>
                  <a:pt x="3613915" y="956498"/>
                </a:cubicBezTo>
                <a:cubicBezTo>
                  <a:pt x="3821550" y="1096753"/>
                  <a:pt x="4036529" y="1205957"/>
                  <a:pt x="4202503" y="1393228"/>
                </a:cubicBezTo>
                <a:cubicBezTo>
                  <a:pt x="4439027" y="1611265"/>
                  <a:pt x="4314221" y="1865040"/>
                  <a:pt x="4138799" y="2027679"/>
                </a:cubicBezTo>
                <a:cubicBezTo>
                  <a:pt x="3976360" y="2178298"/>
                  <a:pt x="3504872" y="2271776"/>
                  <a:pt x="3307457" y="2195929"/>
                </a:cubicBezTo>
                <a:cubicBezTo>
                  <a:pt x="3059265" y="2100564"/>
                  <a:pt x="3050892" y="1981997"/>
                  <a:pt x="2896044" y="1657766"/>
                </a:cubicBezTo>
                <a:cubicBezTo>
                  <a:pt x="2730109" y="1358062"/>
                  <a:pt x="2640507" y="1032155"/>
                  <a:pt x="2525817" y="735527"/>
                </a:cubicBezTo>
                <a:cubicBezTo>
                  <a:pt x="2496042" y="660232"/>
                  <a:pt x="2446721" y="537817"/>
                  <a:pt x="2556849" y="527425"/>
                </a:cubicBezTo>
                <a:cubicBezTo>
                  <a:pt x="2572201" y="525977"/>
                  <a:pt x="2585238" y="525376"/>
                  <a:pt x="2598006" y="525738"/>
                </a:cubicBezTo>
                <a:close/>
                <a:moveTo>
                  <a:pt x="777044" y="92729"/>
                </a:moveTo>
                <a:cubicBezTo>
                  <a:pt x="1188588" y="94029"/>
                  <a:pt x="2482213" y="146601"/>
                  <a:pt x="1645278" y="541579"/>
                </a:cubicBezTo>
                <a:cubicBezTo>
                  <a:pt x="1527625" y="597110"/>
                  <a:pt x="1363862" y="678434"/>
                  <a:pt x="1173609" y="749205"/>
                </a:cubicBezTo>
                <a:cubicBezTo>
                  <a:pt x="881687" y="844664"/>
                  <a:pt x="343488" y="1088276"/>
                  <a:pt x="109147" y="787305"/>
                </a:cubicBezTo>
                <a:cubicBezTo>
                  <a:pt x="-103672" y="469075"/>
                  <a:pt x="-7240" y="219729"/>
                  <a:pt x="415742" y="134918"/>
                </a:cubicBezTo>
                <a:cubicBezTo>
                  <a:pt x="540594" y="109887"/>
                  <a:pt x="615632" y="98076"/>
                  <a:pt x="707388" y="93066"/>
                </a:cubicBezTo>
                <a:lnTo>
                  <a:pt x="707389" y="93066"/>
                </a:lnTo>
                <a:cubicBezTo>
                  <a:pt x="726092" y="92783"/>
                  <a:pt x="749608" y="92642"/>
                  <a:pt x="777044" y="92729"/>
                </a:cubicBezTo>
                <a:close/>
                <a:moveTo>
                  <a:pt x="3787194" y="159"/>
                </a:moveTo>
                <a:cubicBezTo>
                  <a:pt x="4113978" y="6132"/>
                  <a:pt x="4569663" y="-47723"/>
                  <a:pt x="4602200" y="303731"/>
                </a:cubicBezTo>
                <a:cubicBezTo>
                  <a:pt x="4636205" y="1010562"/>
                  <a:pt x="3363627" y="586709"/>
                  <a:pt x="3025575" y="496002"/>
                </a:cubicBezTo>
                <a:cubicBezTo>
                  <a:pt x="2896054" y="461246"/>
                  <a:pt x="2668035" y="457331"/>
                  <a:pt x="2630449" y="349289"/>
                </a:cubicBezTo>
                <a:cubicBezTo>
                  <a:pt x="2547172" y="109888"/>
                  <a:pt x="3510578" y="-4889"/>
                  <a:pt x="3787194" y="159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520" y="1188720"/>
            <a:ext cx="6492240" cy="402336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041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01">
    <p:bg>
      <p:bgPr>
        <a:solidFill>
          <a:schemeClr val="accent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B601A2C-9D53-2FD2-EE66-B7FF280E2BCB}"/>
              </a:ext>
            </a:extLst>
          </p:cNvPr>
          <p:cNvSpPr/>
          <p:nvPr userDrawn="1"/>
        </p:nvSpPr>
        <p:spPr>
          <a:xfrm>
            <a:off x="0" y="0"/>
            <a:ext cx="12192000" cy="2364058"/>
          </a:xfrm>
          <a:prstGeom prst="rect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A9E3DF3-9532-C296-628A-2CC21CC64F22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40080"/>
            <a:ext cx="10058402" cy="146304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3017520"/>
            <a:ext cx="5212080" cy="32004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347472" indent="-347472">
              <a:spcBef>
                <a:spcPts val="1800"/>
              </a:spcBef>
              <a:buClr>
                <a:schemeClr val="accent3">
                  <a:lumMod val="60000"/>
                  <a:lumOff val="40000"/>
                </a:schemeClr>
              </a:buClr>
              <a:buSzPct val="150000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2pPr>
            <a:lvl3pPr marL="6858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3pPr>
            <a:lvl4pPr marL="11430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4pPr>
            <a:lvl5pPr marL="1600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0" y="3017520"/>
            <a:ext cx="5212080" cy="32004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347472" indent="-347472">
              <a:spcBef>
                <a:spcPts val="1800"/>
              </a:spcBef>
              <a:buClr>
                <a:schemeClr val="accent3">
                  <a:lumMod val="60000"/>
                  <a:lumOff val="40000"/>
                </a:schemeClr>
              </a:buClr>
              <a:buSzPct val="150000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2pPr>
            <a:lvl3pPr marL="6858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3pPr>
            <a:lvl4pPr marL="11430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4pPr>
            <a:lvl5pPr marL="1600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125180" y="6413342"/>
            <a:ext cx="1396260" cy="228600"/>
          </a:xfrm>
        </p:spPr>
        <p:txBody>
          <a:bodyPr/>
          <a:lstStyle/>
          <a:p>
            <a:r>
              <a:rPr lang="en-US"/>
              <a:t>8/5/20XX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7530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02"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F980EF3-922B-FDC2-DB21-BF766E2659B2}"/>
              </a:ext>
            </a:extLst>
          </p:cNvPr>
          <p:cNvSpPr/>
          <p:nvPr userDrawn="1"/>
        </p:nvSpPr>
        <p:spPr>
          <a:xfrm rot="5400000">
            <a:off x="4907280" y="-4905754"/>
            <a:ext cx="2377440" cy="12188952"/>
          </a:xfrm>
          <a:prstGeom prst="rect">
            <a:avLst/>
          </a:prstGeom>
          <a:solidFill>
            <a:schemeClr val="accent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5421180-4AE8-64EF-704B-5F11E6B4A281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40080"/>
            <a:ext cx="10058402" cy="146304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3017520"/>
            <a:ext cx="5212080" cy="3200400"/>
          </a:xfrm>
        </p:spPr>
        <p:txBody>
          <a:bodyPr>
            <a:normAutofit/>
          </a:bodyPr>
          <a:lstStyle>
            <a:lvl1pPr marL="512064" indent="-512064">
              <a:buFont typeface="+mj-lt"/>
              <a:buAutoNum type="arabicPeriod"/>
              <a:defRPr sz="1800"/>
            </a:lvl1pPr>
            <a:lvl2pPr marL="914400" indent="512064">
              <a:spcBef>
                <a:spcPts val="1800"/>
              </a:spcBef>
              <a:buClrTx/>
              <a:buSzPct val="100000"/>
              <a:buFont typeface="+mj-lt"/>
              <a:buAutoNum type="alphaLcPeriod"/>
              <a:defRPr sz="1800"/>
            </a:lvl2pPr>
            <a:lvl3pPr marL="1371600" indent="512064">
              <a:buClrTx/>
              <a:buSzPct val="100000"/>
              <a:buFont typeface="+mj-lt"/>
              <a:buAutoNum type="romanLcPeriod"/>
              <a:defRPr sz="1600"/>
            </a:lvl3pPr>
            <a:lvl4pPr marL="1828800" indent="512064">
              <a:buClrTx/>
              <a:buSzPct val="100000"/>
              <a:buFont typeface="+mj-lt"/>
              <a:buAutoNum type="arabicParenR"/>
              <a:defRPr sz="1400"/>
            </a:lvl4pPr>
            <a:lvl5pPr marL="2171700" indent="512064">
              <a:buClrTx/>
              <a:buSzPct val="100000"/>
              <a:buFont typeface="+mj-lt"/>
              <a:buAutoNum type="alphaLcParenR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9360" y="3017520"/>
            <a:ext cx="5212080" cy="3200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7472" indent="-347472">
              <a:spcBef>
                <a:spcPts val="1800"/>
              </a:spcBef>
              <a:buClr>
                <a:schemeClr val="accent1"/>
              </a:buClr>
              <a:buSzPct val="150000"/>
              <a:defRPr sz="1800"/>
            </a:lvl2pPr>
            <a:lvl3pPr marL="685800">
              <a:buClr>
                <a:schemeClr val="accent1"/>
              </a:buClr>
              <a:buSzPct val="150000"/>
              <a:defRPr sz="1600"/>
            </a:lvl3pPr>
            <a:lvl4pPr marL="1143000">
              <a:buClr>
                <a:schemeClr val="accent1"/>
              </a:buClr>
              <a:buSzPct val="150000"/>
              <a:defRPr sz="1400"/>
            </a:lvl4pPr>
            <a:lvl5pPr marL="1600200">
              <a:buClr>
                <a:schemeClr val="accent1"/>
              </a:buClr>
              <a:buSzPct val="150000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125180" y="6413342"/>
            <a:ext cx="1396260" cy="228600"/>
          </a:xfrm>
        </p:spPr>
        <p:txBody>
          <a:bodyPr/>
          <a:lstStyle/>
          <a:p>
            <a:r>
              <a:rPr lang="en-US"/>
              <a:t>8/5/20XX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2607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 left"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745E0C3-1C40-1772-DAA0-6EFE6544F218}"/>
              </a:ext>
            </a:extLst>
          </p:cNvPr>
          <p:cNvSpPr/>
          <p:nvPr userDrawn="1"/>
        </p:nvSpPr>
        <p:spPr>
          <a:xfrm rot="16200000">
            <a:off x="-2240281" y="2240280"/>
            <a:ext cx="6858003" cy="2377440"/>
          </a:xfrm>
          <a:prstGeom prst="rect">
            <a:avLst/>
          </a:prstGeom>
          <a:solidFill>
            <a:schemeClr val="accent3">
              <a:lumMod val="40000"/>
              <a:lumOff val="6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39D62693-A4A3-67FF-1FB9-0CE50B462062}"/>
              </a:ext>
            </a:extLst>
          </p:cNvPr>
          <p:cNvSpPr>
            <a:spLocks noChangeAspect="1"/>
          </p:cNvSpPr>
          <p:nvPr userDrawn="1"/>
        </p:nvSpPr>
        <p:spPr>
          <a:xfrm rot="6533428" flipV="1">
            <a:off x="2908262" y="2798321"/>
            <a:ext cx="3037508" cy="1448330"/>
          </a:xfrm>
          <a:custGeom>
            <a:avLst/>
            <a:gdLst>
              <a:gd name="connsiteX0" fmla="*/ 188904 w 3037508"/>
              <a:gd name="connsiteY0" fmla="*/ 468884 h 1448330"/>
              <a:gd name="connsiteX1" fmla="*/ 822984 w 3037508"/>
              <a:gd name="connsiteY1" fmla="*/ 360523 h 1448330"/>
              <a:gd name="connsiteX2" fmla="*/ 976911 w 3037508"/>
              <a:gd name="connsiteY2" fmla="*/ 296434 h 1448330"/>
              <a:gd name="connsiteX3" fmla="*/ 105569 w 3037508"/>
              <a:gd name="connsiteY3" fmla="*/ 0 h 1448330"/>
              <a:gd name="connsiteX4" fmla="*/ 53812 w 3037508"/>
              <a:gd name="connsiteY4" fmla="*/ 41804 h 1448330"/>
              <a:gd name="connsiteX5" fmla="*/ 76538 w 3037508"/>
              <a:gd name="connsiteY5" fmla="*/ 387241 h 1448330"/>
              <a:gd name="connsiteX6" fmla="*/ 188904 w 3037508"/>
              <a:gd name="connsiteY6" fmla="*/ 468884 h 1448330"/>
              <a:gd name="connsiteX7" fmla="*/ 2319328 w 3037508"/>
              <a:gd name="connsiteY7" fmla="*/ 1375028 h 1448330"/>
              <a:gd name="connsiteX8" fmla="*/ 2902300 w 3037508"/>
              <a:gd name="connsiteY8" fmla="*/ 1257044 h 1448330"/>
              <a:gd name="connsiteX9" fmla="*/ 3032964 w 3037508"/>
              <a:gd name="connsiteY9" fmla="*/ 1049160 h 1448330"/>
              <a:gd name="connsiteX10" fmla="*/ 3037508 w 3037508"/>
              <a:gd name="connsiteY10" fmla="*/ 997456 h 1448330"/>
              <a:gd name="connsiteX11" fmla="*/ 1860269 w 3037508"/>
              <a:gd name="connsiteY11" fmla="*/ 596955 h 1448330"/>
              <a:gd name="connsiteX12" fmla="*/ 1887543 w 3037508"/>
              <a:gd name="connsiteY12" fmla="*/ 673480 h 1448330"/>
              <a:gd name="connsiteX13" fmla="*/ 2030828 w 3037508"/>
              <a:gd name="connsiteY13" fmla="*/ 997645 h 1448330"/>
              <a:gd name="connsiteX14" fmla="*/ 2319328 w 3037508"/>
              <a:gd name="connsiteY14" fmla="*/ 1375028 h 1448330"/>
              <a:gd name="connsiteX15" fmla="*/ 1509306 w 3037508"/>
              <a:gd name="connsiteY15" fmla="*/ 1444725 h 1448330"/>
              <a:gd name="connsiteX16" fmla="*/ 1764356 w 3037508"/>
              <a:gd name="connsiteY16" fmla="*/ 601834 h 1448330"/>
              <a:gd name="connsiteX17" fmla="*/ 1746300 w 3037508"/>
              <a:gd name="connsiteY17" fmla="*/ 558182 h 1448330"/>
              <a:gd name="connsiteX18" fmla="*/ 1405603 w 3037508"/>
              <a:gd name="connsiteY18" fmla="*/ 442276 h 1448330"/>
              <a:gd name="connsiteX19" fmla="*/ 1399024 w 3037508"/>
              <a:gd name="connsiteY19" fmla="*/ 464084 h 1448330"/>
              <a:gd name="connsiteX20" fmla="*/ 1306221 w 3037508"/>
              <a:gd name="connsiteY20" fmla="*/ 969973 h 1448330"/>
              <a:gd name="connsiteX21" fmla="*/ 1509306 w 3037508"/>
              <a:gd name="connsiteY21" fmla="*/ 1444725 h 1448330"/>
              <a:gd name="connsiteX22" fmla="*/ 632427 w 3037508"/>
              <a:gd name="connsiteY22" fmla="*/ 1371398 h 1448330"/>
              <a:gd name="connsiteX23" fmla="*/ 1318627 w 3037508"/>
              <a:gd name="connsiteY23" fmla="*/ 490046 h 1448330"/>
              <a:gd name="connsiteX24" fmla="*/ 1342318 w 3037508"/>
              <a:gd name="connsiteY24" fmla="*/ 420746 h 1448330"/>
              <a:gd name="connsiteX25" fmla="*/ 1060890 w 3037508"/>
              <a:gd name="connsiteY25" fmla="*/ 325004 h 1448330"/>
              <a:gd name="connsiteX26" fmla="*/ 934527 w 3037508"/>
              <a:gd name="connsiteY26" fmla="*/ 398991 h 1448330"/>
              <a:gd name="connsiteX27" fmla="*/ 409769 w 3037508"/>
              <a:gd name="connsiteY27" fmla="*/ 789771 h 1448330"/>
              <a:gd name="connsiteX28" fmla="*/ 452474 w 3037508"/>
              <a:gd name="connsiteY28" fmla="*/ 1187426 h 1448330"/>
              <a:gd name="connsiteX29" fmla="*/ 632427 w 3037508"/>
              <a:gd name="connsiteY29" fmla="*/ 1371398 h 1448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037508" h="1448330">
                <a:moveTo>
                  <a:pt x="188904" y="468884"/>
                </a:moveTo>
                <a:cubicBezTo>
                  <a:pt x="376325" y="537885"/>
                  <a:pt x="656659" y="414912"/>
                  <a:pt x="822984" y="360523"/>
                </a:cubicBezTo>
                <a:lnTo>
                  <a:pt x="976911" y="296434"/>
                </a:lnTo>
                <a:lnTo>
                  <a:pt x="105569" y="0"/>
                </a:lnTo>
                <a:lnTo>
                  <a:pt x="53812" y="41804"/>
                </a:lnTo>
                <a:cubicBezTo>
                  <a:pt x="-25298" y="127164"/>
                  <a:pt x="-16735" y="247767"/>
                  <a:pt x="76538" y="387241"/>
                </a:cubicBezTo>
                <a:cubicBezTo>
                  <a:pt x="107350" y="426813"/>
                  <a:pt x="145653" y="452960"/>
                  <a:pt x="188904" y="468884"/>
                </a:cubicBezTo>
                <a:close/>
                <a:moveTo>
                  <a:pt x="2319328" y="1375028"/>
                </a:moveTo>
                <a:cubicBezTo>
                  <a:pt x="2457764" y="1428216"/>
                  <a:pt x="2788392" y="1362665"/>
                  <a:pt x="2902300" y="1257044"/>
                </a:cubicBezTo>
                <a:cubicBezTo>
                  <a:pt x="2963807" y="1200019"/>
                  <a:pt x="3016440" y="1127018"/>
                  <a:pt x="3032964" y="1049160"/>
                </a:cubicBezTo>
                <a:lnTo>
                  <a:pt x="3037508" y="997456"/>
                </a:lnTo>
                <a:lnTo>
                  <a:pt x="1860269" y="596955"/>
                </a:lnTo>
                <a:lnTo>
                  <a:pt x="1887543" y="673480"/>
                </a:lnTo>
                <a:cubicBezTo>
                  <a:pt x="1927849" y="782886"/>
                  <a:pt x="1972648" y="892563"/>
                  <a:pt x="2030828" y="997645"/>
                </a:cubicBezTo>
                <a:cubicBezTo>
                  <a:pt x="2139414" y="1225010"/>
                  <a:pt x="2145285" y="1308154"/>
                  <a:pt x="2319328" y="1375028"/>
                </a:cubicBezTo>
                <a:close/>
                <a:moveTo>
                  <a:pt x="1509306" y="1444725"/>
                </a:moveTo>
                <a:cubicBezTo>
                  <a:pt x="1730054" y="1485799"/>
                  <a:pt x="2012322" y="1174154"/>
                  <a:pt x="1764356" y="601834"/>
                </a:cubicBezTo>
                <a:lnTo>
                  <a:pt x="1746300" y="558182"/>
                </a:lnTo>
                <a:lnTo>
                  <a:pt x="1405603" y="442276"/>
                </a:lnTo>
                <a:lnTo>
                  <a:pt x="1399024" y="464084"/>
                </a:lnTo>
                <a:cubicBezTo>
                  <a:pt x="1353031" y="638231"/>
                  <a:pt x="1328764" y="800326"/>
                  <a:pt x="1306221" y="969973"/>
                </a:cubicBezTo>
                <a:cubicBezTo>
                  <a:pt x="1266556" y="1268457"/>
                  <a:pt x="1376857" y="1420080"/>
                  <a:pt x="1509306" y="1444725"/>
                </a:cubicBezTo>
                <a:close/>
                <a:moveTo>
                  <a:pt x="632427" y="1371398"/>
                </a:moveTo>
                <a:cubicBezTo>
                  <a:pt x="910283" y="1480167"/>
                  <a:pt x="1186653" y="862145"/>
                  <a:pt x="1318627" y="490046"/>
                </a:cubicBezTo>
                <a:lnTo>
                  <a:pt x="1342318" y="420746"/>
                </a:lnTo>
                <a:lnTo>
                  <a:pt x="1060890" y="325004"/>
                </a:lnTo>
                <a:lnTo>
                  <a:pt x="934527" y="398991"/>
                </a:lnTo>
                <a:cubicBezTo>
                  <a:pt x="742533" y="507950"/>
                  <a:pt x="534790" y="626181"/>
                  <a:pt x="409769" y="789771"/>
                </a:cubicBezTo>
                <a:cubicBezTo>
                  <a:pt x="335019" y="929402"/>
                  <a:pt x="374931" y="1038730"/>
                  <a:pt x="452474" y="1187426"/>
                </a:cubicBezTo>
                <a:cubicBezTo>
                  <a:pt x="511550" y="1289760"/>
                  <a:pt x="572024" y="1347752"/>
                  <a:pt x="632427" y="1371398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A99A313-ED89-56A5-E88F-13753C6FF2D0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52160" y="1188720"/>
            <a:ext cx="5577840" cy="22860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6FA7872-6944-2A5F-BBB4-BC1FC7FCAB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8640" y="457200"/>
            <a:ext cx="3653268" cy="5623560"/>
          </a:xfrm>
          <a:custGeom>
            <a:avLst/>
            <a:gdLst>
              <a:gd name="connsiteX0" fmla="*/ 1823887 w 3653268"/>
              <a:gd name="connsiteY0" fmla="*/ 0 h 5623560"/>
              <a:gd name="connsiteX1" fmla="*/ 1829381 w 3653268"/>
              <a:gd name="connsiteY1" fmla="*/ 0 h 5623560"/>
              <a:gd name="connsiteX2" fmla="*/ 2011505 w 3653268"/>
              <a:gd name="connsiteY2" fmla="*/ 8739 h 5623560"/>
              <a:gd name="connsiteX3" fmla="*/ 3653268 w 3653268"/>
              <a:gd name="connsiteY3" fmla="*/ 1725481 h 5623560"/>
              <a:gd name="connsiteX4" fmla="*/ 3653268 w 3653268"/>
              <a:gd name="connsiteY4" fmla="*/ 5623560 h 5623560"/>
              <a:gd name="connsiteX5" fmla="*/ 0 w 3653268"/>
              <a:gd name="connsiteY5" fmla="*/ 5623560 h 5623560"/>
              <a:gd name="connsiteX6" fmla="*/ 0 w 3653268"/>
              <a:gd name="connsiteY6" fmla="*/ 1725481 h 5623560"/>
              <a:gd name="connsiteX7" fmla="*/ 1641763 w 3653268"/>
              <a:gd name="connsiteY7" fmla="*/ 8739 h 562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53268" h="5623560">
                <a:moveTo>
                  <a:pt x="1823887" y="0"/>
                </a:moveTo>
                <a:lnTo>
                  <a:pt x="1829381" y="0"/>
                </a:lnTo>
                <a:lnTo>
                  <a:pt x="2011505" y="8739"/>
                </a:lnTo>
                <a:cubicBezTo>
                  <a:pt x="2923328" y="96739"/>
                  <a:pt x="3636144" y="828758"/>
                  <a:pt x="3653268" y="1725481"/>
                </a:cubicBezTo>
                <a:lnTo>
                  <a:pt x="3653268" y="5623560"/>
                </a:lnTo>
                <a:lnTo>
                  <a:pt x="0" y="5623560"/>
                </a:lnTo>
                <a:lnTo>
                  <a:pt x="0" y="1725481"/>
                </a:lnTo>
                <a:cubicBezTo>
                  <a:pt x="17125" y="828758"/>
                  <a:pt x="729940" y="96739"/>
                  <a:pt x="1641763" y="873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600"/>
            </a:lvl1pPr>
          </a:lstStyle>
          <a:p>
            <a:endParaRPr lang="en-US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331836E1-785C-1535-F4D4-4A2949AD5C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2160" y="3840480"/>
            <a:ext cx="5577840" cy="2286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7472" indent="-347472">
              <a:spcBef>
                <a:spcPts val="1800"/>
              </a:spcBef>
              <a:buClr>
                <a:schemeClr val="accent5"/>
              </a:buClr>
              <a:buSzPct val="150000"/>
              <a:defRPr sz="1800"/>
            </a:lvl2pPr>
            <a:lvl3pPr marL="685800">
              <a:buClr>
                <a:schemeClr val="accent5"/>
              </a:buClr>
              <a:buSzPct val="150000"/>
              <a:defRPr sz="1600"/>
            </a:lvl3pPr>
            <a:lvl4pPr marL="1143000">
              <a:buClr>
                <a:schemeClr val="accent5"/>
              </a:buClr>
              <a:buSzPct val="150000"/>
              <a:defRPr sz="1400"/>
            </a:lvl4pPr>
            <a:lvl5pPr marL="1600200">
              <a:buClr>
                <a:schemeClr val="accent5"/>
              </a:buClr>
              <a:buSzPct val="150000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2794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03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EB6EDDB-385B-01B9-F083-A4FF514A8E86}"/>
              </a:ext>
            </a:extLst>
          </p:cNvPr>
          <p:cNvSpPr/>
          <p:nvPr userDrawn="1"/>
        </p:nvSpPr>
        <p:spPr>
          <a:xfrm>
            <a:off x="0" y="0"/>
            <a:ext cx="12192000" cy="23774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C6FB9B2-C42C-E748-813F-76F555C02C79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40080"/>
            <a:ext cx="10058402" cy="146304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3017520"/>
            <a:ext cx="3108960" cy="3200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7472" indent="-347472">
              <a:spcBef>
                <a:spcPts val="1800"/>
              </a:spcBef>
              <a:buClr>
                <a:schemeClr val="accent6">
                  <a:lumMod val="60000"/>
                  <a:lumOff val="40000"/>
                </a:schemeClr>
              </a:buClr>
              <a:buSzPct val="150000"/>
              <a:defRPr sz="1800"/>
            </a:lvl2pPr>
            <a:lvl3pPr marL="685800">
              <a:buClr>
                <a:schemeClr val="accent6">
                  <a:lumMod val="60000"/>
                  <a:lumOff val="40000"/>
                </a:schemeClr>
              </a:buClr>
              <a:buSzPct val="150000"/>
              <a:defRPr sz="1600"/>
            </a:lvl3pPr>
            <a:lvl4pPr marL="1143000">
              <a:buClr>
                <a:schemeClr val="accent6">
                  <a:lumMod val="60000"/>
                  <a:lumOff val="40000"/>
                </a:schemeClr>
              </a:buClr>
              <a:buSzPct val="150000"/>
              <a:defRPr sz="1400"/>
            </a:lvl4pPr>
            <a:lvl5pPr marL="1600200">
              <a:buClr>
                <a:schemeClr val="accent6">
                  <a:lumMod val="60000"/>
                  <a:lumOff val="40000"/>
                </a:schemeClr>
              </a:buClr>
              <a:buSzPct val="150000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4528" y="3017520"/>
            <a:ext cx="7232904" cy="318211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7472" indent="-347472">
              <a:spcBef>
                <a:spcPts val="1800"/>
              </a:spcBef>
              <a:buClr>
                <a:schemeClr val="accent6">
                  <a:lumMod val="60000"/>
                  <a:lumOff val="40000"/>
                </a:schemeClr>
              </a:buClr>
              <a:buSzPct val="150000"/>
              <a:defRPr sz="1800"/>
            </a:lvl2pPr>
            <a:lvl3pPr marL="685800">
              <a:buClr>
                <a:schemeClr val="accent6">
                  <a:lumMod val="60000"/>
                  <a:lumOff val="40000"/>
                </a:schemeClr>
              </a:buClr>
              <a:buSzPct val="150000"/>
              <a:defRPr sz="1600"/>
            </a:lvl3pPr>
            <a:lvl4pPr marL="1143000">
              <a:buClr>
                <a:schemeClr val="accent6">
                  <a:lumMod val="60000"/>
                  <a:lumOff val="40000"/>
                </a:schemeClr>
              </a:buClr>
              <a:buSzPct val="150000"/>
              <a:defRPr sz="1400"/>
            </a:lvl4pPr>
            <a:lvl5pPr marL="1600200">
              <a:buClr>
                <a:schemeClr val="accent6">
                  <a:lumMod val="60000"/>
                  <a:lumOff val="40000"/>
                </a:schemeClr>
              </a:buClr>
              <a:buSzPct val="150000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061172" y="6413342"/>
            <a:ext cx="1396260" cy="228600"/>
          </a:xfrm>
        </p:spPr>
        <p:txBody>
          <a:bodyPr/>
          <a:lstStyle/>
          <a:p>
            <a:r>
              <a:rPr lang="en-US"/>
              <a:t>8/5/20XX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5562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B1FBBC5-63F9-9BB8-5DC3-96DCAA995A87}"/>
              </a:ext>
            </a:extLst>
          </p:cNvPr>
          <p:cNvSpPr/>
          <p:nvPr userDrawn="1"/>
        </p:nvSpPr>
        <p:spPr>
          <a:xfrm rot="5400000">
            <a:off x="-381000" y="381003"/>
            <a:ext cx="6858001" cy="6096000"/>
          </a:xfrm>
          <a:prstGeom prst="rect">
            <a:avLst/>
          </a:prstGeom>
          <a:solidFill>
            <a:schemeClr val="accent5">
              <a:lumMod val="60000"/>
              <a:lumOff val="4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4F487A4-B3BF-1BC5-0DF6-FB8BB247C979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88720"/>
            <a:ext cx="5212080" cy="2286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56E816E-6F23-05F4-D35E-9CC910F8961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85800" y="3840480"/>
            <a:ext cx="3840480" cy="2286000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347472" indent="-347472">
              <a:spcBef>
                <a:spcPts val="800"/>
              </a:spcBef>
              <a:buClr>
                <a:schemeClr val="accent3">
                  <a:lumMod val="60000"/>
                  <a:lumOff val="40000"/>
                </a:schemeClr>
              </a:buClr>
              <a:buSzPct val="150000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2pPr>
            <a:lvl3pPr marL="6858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3pPr>
            <a:lvl4pPr marL="11430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4pPr>
            <a:lvl5pPr marL="1600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3680" y="1188720"/>
            <a:ext cx="5029200" cy="4937760"/>
          </a:xfrm>
        </p:spPr>
        <p:txBody>
          <a:bodyPr lIns="91440" tIns="45720" rIns="91440" bIns="45720" anchor="ctr">
            <a:normAutofit/>
          </a:bodyPr>
          <a:lstStyle>
            <a:lvl1pPr marL="347472" indent="-347472">
              <a:spcBef>
                <a:spcPts val="800"/>
              </a:spcBef>
              <a:buClr>
                <a:schemeClr val="accent3">
                  <a:lumMod val="60000"/>
                  <a:lumOff val="40000"/>
                </a:schemeClr>
              </a:buClr>
              <a:buSzPct val="150000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740664" indent="-283464">
              <a:spcBef>
                <a:spcPts val="800"/>
              </a:spcBef>
              <a:buClr>
                <a:schemeClr val="accent3">
                  <a:lumMod val="60000"/>
                  <a:lumOff val="40000"/>
                </a:schemeClr>
              </a:buClr>
              <a:buSzPct val="150000"/>
              <a:buFont typeface="Nimbus Sans D OT Condensed" panose="02000000000000000000" pitchFamily="50" charset="0"/>
              <a:buChar char="–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2pPr>
            <a:lvl3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3pPr>
            <a:lvl4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4pPr>
            <a:lvl5pPr indent="457200">
              <a:buClr>
                <a:schemeClr val="accent3">
                  <a:lumMod val="60000"/>
                  <a:lumOff val="40000"/>
                </a:schemeClr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216620" y="6413342"/>
            <a:ext cx="1396260" cy="228600"/>
          </a:xfrm>
        </p:spPr>
        <p:txBody>
          <a:bodyPr/>
          <a:lstStyle/>
          <a:p>
            <a:r>
              <a:rPr lang="en-US"/>
              <a:t>8/5/20XX</a:t>
            </a:r>
            <a:endParaRPr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A6D2B72-C631-7961-56F6-24ED9A198BDA}"/>
              </a:ext>
            </a:extLst>
          </p:cNvPr>
          <p:cNvSpPr/>
          <p:nvPr userDrawn="1"/>
        </p:nvSpPr>
        <p:spPr>
          <a:xfrm>
            <a:off x="1254153" y="0"/>
            <a:ext cx="3164763" cy="1116410"/>
          </a:xfrm>
          <a:custGeom>
            <a:avLst/>
            <a:gdLst>
              <a:gd name="connsiteX0" fmla="*/ 1916839 w 3164763"/>
              <a:gd name="connsiteY0" fmla="*/ 0 h 1116410"/>
              <a:gd name="connsiteX1" fmla="*/ 3153535 w 3164763"/>
              <a:gd name="connsiteY1" fmla="*/ 0 h 1116410"/>
              <a:gd name="connsiteX2" fmla="*/ 3162842 w 3164763"/>
              <a:gd name="connsiteY2" fmla="*/ 37990 h 1116410"/>
              <a:gd name="connsiteX3" fmla="*/ 3106095 w 3164763"/>
              <a:gd name="connsiteY3" fmla="*/ 276880 h 1116410"/>
              <a:gd name="connsiteX4" fmla="*/ 2592187 w 3164763"/>
              <a:gd name="connsiteY4" fmla="*/ 576338 h 1116410"/>
              <a:gd name="connsiteX5" fmla="*/ 2197514 w 3164763"/>
              <a:gd name="connsiteY5" fmla="*/ 311983 h 1116410"/>
              <a:gd name="connsiteX6" fmla="*/ 1957458 w 3164763"/>
              <a:gd name="connsiteY6" fmla="*/ 51240 h 1116410"/>
              <a:gd name="connsiteX7" fmla="*/ 1427168 w 3164763"/>
              <a:gd name="connsiteY7" fmla="*/ 0 h 1116410"/>
              <a:gd name="connsiteX8" fmla="*/ 1797506 w 3164763"/>
              <a:gd name="connsiteY8" fmla="*/ 0 h 1116410"/>
              <a:gd name="connsiteX9" fmla="*/ 1817760 w 3164763"/>
              <a:gd name="connsiteY9" fmla="*/ 23087 h 1116410"/>
              <a:gd name="connsiteX10" fmla="*/ 1847775 w 3164763"/>
              <a:gd name="connsiteY10" fmla="*/ 903209 h 1116410"/>
              <a:gd name="connsiteX11" fmla="*/ 1502606 w 3164763"/>
              <a:gd name="connsiteY11" fmla="*/ 519164 h 1116410"/>
              <a:gd name="connsiteX12" fmla="*/ 1427529 w 3164763"/>
              <a:gd name="connsiteY12" fmla="*/ 10342 h 1116410"/>
              <a:gd name="connsiteX13" fmla="*/ 1051873 w 3164763"/>
              <a:gd name="connsiteY13" fmla="*/ 0 h 1116410"/>
              <a:gd name="connsiteX14" fmla="*/ 1359869 w 3164763"/>
              <a:gd name="connsiteY14" fmla="*/ 0 h 1116410"/>
              <a:gd name="connsiteX15" fmla="*/ 1359778 w 3164763"/>
              <a:gd name="connsiteY15" fmla="*/ 60814 h 1116410"/>
              <a:gd name="connsiteX16" fmla="*/ 994005 w 3164763"/>
              <a:gd name="connsiteY16" fmla="*/ 1116211 h 1116410"/>
              <a:gd name="connsiteX17" fmla="*/ 764388 w 3164763"/>
              <a:gd name="connsiteY17" fmla="*/ 1000000 h 1116410"/>
              <a:gd name="connsiteX18" fmla="*/ 595883 w 3164763"/>
              <a:gd name="connsiteY18" fmla="*/ 637289 h 1116410"/>
              <a:gd name="connsiteX19" fmla="*/ 966819 w 3164763"/>
              <a:gd name="connsiteY19" fmla="*/ 98320 h 1116410"/>
              <a:gd name="connsiteX20" fmla="*/ 45679 w 3164763"/>
              <a:gd name="connsiteY20" fmla="*/ 0 h 1116410"/>
              <a:gd name="connsiteX21" fmla="*/ 959819 w 3164763"/>
              <a:gd name="connsiteY21" fmla="*/ 0 h 1116410"/>
              <a:gd name="connsiteX22" fmla="*/ 848830 w 3164763"/>
              <a:gd name="connsiteY22" fmla="*/ 97827 h 1116410"/>
              <a:gd name="connsiteX23" fmla="*/ 283438 w 3164763"/>
              <a:gd name="connsiteY23" fmla="*/ 404636 h 1116410"/>
              <a:gd name="connsiteX24" fmla="*/ 150764 w 3164763"/>
              <a:gd name="connsiteY24" fmla="*/ 363534 h 1116410"/>
              <a:gd name="connsiteX25" fmla="*/ 17992 w 3164763"/>
              <a:gd name="connsiteY25" fmla="*/ 43823 h 1116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164763" h="1116410">
                <a:moveTo>
                  <a:pt x="1916839" y="0"/>
                </a:moveTo>
                <a:lnTo>
                  <a:pt x="3153535" y="0"/>
                </a:lnTo>
                <a:lnTo>
                  <a:pt x="3162842" y="37990"/>
                </a:lnTo>
                <a:cubicBezTo>
                  <a:pt x="3172275" y="117021"/>
                  <a:pt x="3145958" y="203084"/>
                  <a:pt x="3106095" y="276880"/>
                </a:cubicBezTo>
                <a:cubicBezTo>
                  <a:pt x="3032274" y="413560"/>
                  <a:pt x="2740377" y="582105"/>
                  <a:pt x="2592187" y="576338"/>
                </a:cubicBezTo>
                <a:cubicBezTo>
                  <a:pt x="2405879" y="569082"/>
                  <a:pt x="2373543" y="492260"/>
                  <a:pt x="2197514" y="311983"/>
                </a:cubicBezTo>
                <a:cubicBezTo>
                  <a:pt x="2108590" y="231239"/>
                  <a:pt x="2030854" y="141835"/>
                  <a:pt x="1957458" y="51240"/>
                </a:cubicBezTo>
                <a:close/>
                <a:moveTo>
                  <a:pt x="1427168" y="0"/>
                </a:moveTo>
                <a:lnTo>
                  <a:pt x="1797506" y="0"/>
                </a:lnTo>
                <a:lnTo>
                  <a:pt x="1817760" y="23087"/>
                </a:lnTo>
                <a:cubicBezTo>
                  <a:pt x="2236843" y="485047"/>
                  <a:pt x="2069989" y="870997"/>
                  <a:pt x="1847775" y="903209"/>
                </a:cubicBezTo>
                <a:cubicBezTo>
                  <a:pt x="1714446" y="922536"/>
                  <a:pt x="1561189" y="814518"/>
                  <a:pt x="1502606" y="519164"/>
                </a:cubicBezTo>
                <a:cubicBezTo>
                  <a:pt x="1469309" y="351296"/>
                  <a:pt x="1440076" y="190022"/>
                  <a:pt x="1427529" y="10342"/>
                </a:cubicBezTo>
                <a:close/>
                <a:moveTo>
                  <a:pt x="1051873" y="0"/>
                </a:moveTo>
                <a:lnTo>
                  <a:pt x="1359869" y="0"/>
                </a:lnTo>
                <a:lnTo>
                  <a:pt x="1359778" y="60814"/>
                </a:lnTo>
                <a:cubicBezTo>
                  <a:pt x="1354680" y="455591"/>
                  <a:pt x="1292087" y="1129693"/>
                  <a:pt x="994005" y="1116211"/>
                </a:cubicBezTo>
                <a:cubicBezTo>
                  <a:pt x="929205" y="1113279"/>
                  <a:pt x="853275" y="1077854"/>
                  <a:pt x="764388" y="1000000"/>
                </a:cubicBezTo>
                <a:cubicBezTo>
                  <a:pt x="643086" y="884202"/>
                  <a:pt x="570088" y="793555"/>
                  <a:pt x="595883" y="637289"/>
                </a:cubicBezTo>
                <a:cubicBezTo>
                  <a:pt x="661554" y="442150"/>
                  <a:pt x="820148" y="263310"/>
                  <a:pt x="966819" y="98320"/>
                </a:cubicBezTo>
                <a:close/>
                <a:moveTo>
                  <a:pt x="45679" y="0"/>
                </a:moveTo>
                <a:lnTo>
                  <a:pt x="959819" y="0"/>
                </a:lnTo>
                <a:lnTo>
                  <a:pt x="848830" y="97827"/>
                </a:lnTo>
                <a:cubicBezTo>
                  <a:pt x="708885" y="202887"/>
                  <a:pt x="483095" y="409596"/>
                  <a:pt x="283438" y="404636"/>
                </a:cubicBezTo>
                <a:cubicBezTo>
                  <a:pt x="237363" y="403491"/>
                  <a:pt x="192679" y="391073"/>
                  <a:pt x="150764" y="363534"/>
                </a:cubicBezTo>
                <a:cubicBezTo>
                  <a:pt x="17540" y="261533"/>
                  <a:pt x="-29410" y="150114"/>
                  <a:pt x="17992" y="4382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80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91DB20-BCB4-532D-9E15-8E6765E65BFD}"/>
              </a:ext>
            </a:extLst>
          </p:cNvPr>
          <p:cNvSpPr/>
          <p:nvPr userDrawn="1"/>
        </p:nvSpPr>
        <p:spPr>
          <a:xfrm>
            <a:off x="0" y="0"/>
            <a:ext cx="12192000" cy="2377440"/>
          </a:xfrm>
          <a:prstGeom prst="rect">
            <a:avLst/>
          </a:prstGeom>
          <a:solidFill>
            <a:schemeClr val="accent6">
              <a:lumMod val="40000"/>
              <a:lumOff val="6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97B69B0-1C5B-CB95-884E-08D368F038D5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40080"/>
            <a:ext cx="10058402" cy="146304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3017520"/>
            <a:ext cx="10835640" cy="309067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347472" indent="-347472">
              <a:spcBef>
                <a:spcPts val="1800"/>
              </a:spcBef>
              <a:buClr>
                <a:schemeClr val="accent1"/>
              </a:buClr>
              <a:buSzPct val="150000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2pPr>
            <a:lvl3pPr marL="685800">
              <a:buClr>
                <a:schemeClr val="accent1"/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3pPr>
            <a:lvl4pPr marL="1143000">
              <a:buClr>
                <a:schemeClr val="accent1"/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4pPr>
            <a:lvl5pPr marL="1600200">
              <a:buClr>
                <a:schemeClr val="accent1"/>
              </a:buClr>
              <a:buSzPct val="150000"/>
              <a:defRPr sz="1400">
                <a:solidFill>
                  <a:schemeClr val="tx2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6656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116036" y="6413342"/>
            <a:ext cx="1396260" cy="228600"/>
          </a:xfrm>
        </p:spPr>
        <p:txBody>
          <a:bodyPr/>
          <a:lstStyle/>
          <a:p>
            <a:r>
              <a:rPr lang="en-US"/>
              <a:t>8/5/20XX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2415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3">
    <p:bg>
      <p:bgPr>
        <a:solidFill>
          <a:schemeClr val="accent1">
            <a:alpha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15E4817-4A5B-EC06-3D6F-65C79511F4A4}"/>
              </a:ext>
            </a:extLst>
          </p:cNvPr>
          <p:cNvSpPr/>
          <p:nvPr userDrawn="1"/>
        </p:nvSpPr>
        <p:spPr>
          <a:xfrm>
            <a:off x="0" y="0"/>
            <a:ext cx="12192000" cy="2377440"/>
          </a:xfrm>
          <a:prstGeom prst="rect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E6D30A6-FE54-F442-812C-9D874601AA03}"/>
              </a:ext>
            </a:extLst>
          </p:cNvPr>
          <p:cNvSpPr/>
          <p:nvPr userDrawn="1"/>
        </p:nvSpPr>
        <p:spPr>
          <a:xfrm>
            <a:off x="11064240" y="548640"/>
            <a:ext cx="578411" cy="57841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24">
            <a:extLst>
              <a:ext uri="{FF2B5EF4-FFF2-40B4-BE49-F238E27FC236}">
                <a16:creationId xmlns:a16="http://schemas.microsoft.com/office/drawing/2014/main" id="{135D2B94-0C2A-3CCF-6D1E-EC33E9E42FEC}"/>
              </a:ext>
            </a:extLst>
          </p:cNvPr>
          <p:cNvSpPr/>
          <p:nvPr userDrawn="1"/>
        </p:nvSpPr>
        <p:spPr>
          <a:xfrm>
            <a:off x="0" y="0"/>
            <a:ext cx="3551610" cy="3385396"/>
          </a:xfrm>
          <a:custGeom>
            <a:avLst/>
            <a:gdLst>
              <a:gd name="connsiteX0" fmla="*/ 850172 w 3551610"/>
              <a:gd name="connsiteY0" fmla="*/ 0 h 3385396"/>
              <a:gd name="connsiteX1" fmla="*/ 3551610 w 3551610"/>
              <a:gd name="connsiteY1" fmla="*/ 0 h 3385396"/>
              <a:gd name="connsiteX2" fmla="*/ 3545502 w 3551610"/>
              <a:gd name="connsiteY2" fmla="*/ 48057 h 3385396"/>
              <a:gd name="connsiteX3" fmla="*/ 3153843 w 3551610"/>
              <a:gd name="connsiteY3" fmla="*/ 813124 h 3385396"/>
              <a:gd name="connsiteX4" fmla="*/ 2400452 w 3551610"/>
              <a:gd name="connsiteY4" fmla="*/ 1015946 h 3385396"/>
              <a:gd name="connsiteX5" fmla="*/ 1888439 w 3551610"/>
              <a:gd name="connsiteY5" fmla="*/ 795833 h 3385396"/>
              <a:gd name="connsiteX6" fmla="*/ 1076560 w 3551610"/>
              <a:gd name="connsiteY6" fmla="*/ 192507 h 3385396"/>
              <a:gd name="connsiteX7" fmla="*/ 0 w 3551610"/>
              <a:gd name="connsiteY7" fmla="*/ 0 h 3385396"/>
              <a:gd name="connsiteX8" fmla="*/ 170254 w 3551610"/>
              <a:gd name="connsiteY8" fmla="*/ 0 h 3385396"/>
              <a:gd name="connsiteX9" fmla="*/ 213176 w 3551610"/>
              <a:gd name="connsiteY9" fmla="*/ 49586 h 3385396"/>
              <a:gd name="connsiteX10" fmla="*/ 1186202 w 3551610"/>
              <a:gd name="connsiteY10" fmla="*/ 1137646 h 3385396"/>
              <a:gd name="connsiteX11" fmla="*/ 1908108 w 3551610"/>
              <a:gd name="connsiteY11" fmla="*/ 2448784 h 3385396"/>
              <a:gd name="connsiteX12" fmla="*/ 1522567 w 3551610"/>
              <a:gd name="connsiteY12" fmla="*/ 3316589 h 3385396"/>
              <a:gd name="connsiteX13" fmla="*/ 247782 w 3551610"/>
              <a:gd name="connsiteY13" fmla="*/ 3125606 h 3385396"/>
              <a:gd name="connsiteX14" fmla="*/ 0 w 3551610"/>
              <a:gd name="connsiteY14" fmla="*/ 2999163 h 3385396"/>
              <a:gd name="connsiteX15" fmla="*/ 0 w 3551610"/>
              <a:gd name="connsiteY15" fmla="*/ 1904097 h 3385396"/>
              <a:gd name="connsiteX16" fmla="*/ 25089 w 3551610"/>
              <a:gd name="connsiteY16" fmla="*/ 1922512 h 3385396"/>
              <a:gd name="connsiteX17" fmla="*/ 482438 w 3551610"/>
              <a:gd name="connsiteY17" fmla="*/ 2240764 h 3385396"/>
              <a:gd name="connsiteX18" fmla="*/ 886596 w 3551610"/>
              <a:gd name="connsiteY18" fmla="*/ 1954362 h 3385396"/>
              <a:gd name="connsiteX19" fmla="*/ 147864 w 3551610"/>
              <a:gd name="connsiteY19" fmla="*/ 1256180 h 3385396"/>
              <a:gd name="connsiteX20" fmla="*/ 0 w 3551610"/>
              <a:gd name="connsiteY20" fmla="*/ 1123921 h 3385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51610" h="3385396">
                <a:moveTo>
                  <a:pt x="850172" y="0"/>
                </a:moveTo>
                <a:lnTo>
                  <a:pt x="3551610" y="0"/>
                </a:lnTo>
                <a:lnTo>
                  <a:pt x="3545502" y="48057"/>
                </a:lnTo>
                <a:cubicBezTo>
                  <a:pt x="3494359" y="339007"/>
                  <a:pt x="3354023" y="630274"/>
                  <a:pt x="3153843" y="813124"/>
                </a:cubicBezTo>
                <a:cubicBezTo>
                  <a:pt x="2922486" y="1028562"/>
                  <a:pt x="2636802" y="1071145"/>
                  <a:pt x="2400452" y="1015946"/>
                </a:cubicBezTo>
                <a:cubicBezTo>
                  <a:pt x="2216301" y="975333"/>
                  <a:pt x="2046036" y="889407"/>
                  <a:pt x="1888439" y="795833"/>
                </a:cubicBezTo>
                <a:cubicBezTo>
                  <a:pt x="1605677" y="623551"/>
                  <a:pt x="1335114" y="409459"/>
                  <a:pt x="1076560" y="192507"/>
                </a:cubicBezTo>
                <a:close/>
                <a:moveTo>
                  <a:pt x="0" y="0"/>
                </a:moveTo>
                <a:lnTo>
                  <a:pt x="170254" y="0"/>
                </a:lnTo>
                <a:lnTo>
                  <a:pt x="213176" y="49586"/>
                </a:lnTo>
                <a:cubicBezTo>
                  <a:pt x="609385" y="505698"/>
                  <a:pt x="990817" y="936279"/>
                  <a:pt x="1186202" y="1137646"/>
                </a:cubicBezTo>
                <a:cubicBezTo>
                  <a:pt x="1490625" y="1463668"/>
                  <a:pt x="1866607" y="1888397"/>
                  <a:pt x="1908108" y="2448784"/>
                </a:cubicBezTo>
                <a:cubicBezTo>
                  <a:pt x="1925366" y="2681836"/>
                  <a:pt x="1911001" y="3141057"/>
                  <a:pt x="1522567" y="3316589"/>
                </a:cubicBezTo>
                <a:cubicBezTo>
                  <a:pt x="1182978" y="3470038"/>
                  <a:pt x="721635" y="3349535"/>
                  <a:pt x="247782" y="3125606"/>
                </a:cubicBezTo>
                <a:lnTo>
                  <a:pt x="0" y="2999163"/>
                </a:lnTo>
                <a:lnTo>
                  <a:pt x="0" y="1904097"/>
                </a:lnTo>
                <a:lnTo>
                  <a:pt x="25089" y="1922512"/>
                </a:lnTo>
                <a:cubicBezTo>
                  <a:pt x="216092" y="2062500"/>
                  <a:pt x="375808" y="2177722"/>
                  <a:pt x="482438" y="2240764"/>
                </a:cubicBezTo>
                <a:cubicBezTo>
                  <a:pt x="1030823" y="2564966"/>
                  <a:pt x="1089281" y="2190304"/>
                  <a:pt x="886596" y="1954362"/>
                </a:cubicBezTo>
                <a:cubicBezTo>
                  <a:pt x="782727" y="1833436"/>
                  <a:pt x="495086" y="1567846"/>
                  <a:pt x="147864" y="1256180"/>
                </a:cubicBezTo>
                <a:lnTo>
                  <a:pt x="0" y="1123921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94560"/>
            <a:ext cx="6126480" cy="4023360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199" y="2194560"/>
            <a:ext cx="4721087" cy="4023360"/>
          </a:xfrm>
        </p:spPr>
        <p:txBody>
          <a:bodyPr anchor="b">
            <a:normAutofit/>
          </a:bodyPr>
          <a:lstStyle>
            <a:lvl1pPr marL="457200" indent="-457200">
              <a:buClr>
                <a:schemeClr val="accent2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defRPr sz="2000">
                <a:solidFill>
                  <a:schemeClr val="tx2">
                    <a:lumMod val="85000"/>
                    <a:lumOff val="15000"/>
                  </a:schemeClr>
                </a:solidFill>
              </a:defRPr>
            </a:lvl1pPr>
            <a:lvl2pPr marL="914400" indent="-457200">
              <a:spcBef>
                <a:spcPts val="1800"/>
              </a:spcBef>
              <a:buClr>
                <a:schemeClr val="accent2">
                  <a:lumMod val="60000"/>
                  <a:lumOff val="40000"/>
                </a:schemeClr>
              </a:buClr>
              <a:buSzPct val="150000"/>
              <a:defRPr sz="2000">
                <a:solidFill>
                  <a:schemeClr val="tx2">
                    <a:lumMod val="85000"/>
                    <a:lumOff val="15000"/>
                  </a:schemeClr>
                </a:solidFill>
              </a:defRPr>
            </a:lvl2pPr>
            <a:lvl3pPr marL="1371600" indent="-457200">
              <a:buClr>
                <a:schemeClr val="accent2">
                  <a:lumMod val="60000"/>
                  <a:lumOff val="40000"/>
                </a:schemeClr>
              </a:buClr>
              <a:buSzPct val="150000"/>
              <a:defRPr sz="1800">
                <a:solidFill>
                  <a:schemeClr val="tx2">
                    <a:lumMod val="85000"/>
                    <a:lumOff val="15000"/>
                  </a:schemeClr>
                </a:solidFill>
              </a:defRPr>
            </a:lvl3pPr>
            <a:lvl4pPr marL="1828800" indent="-457200">
              <a:buClr>
                <a:schemeClr val="accent2">
                  <a:lumMod val="60000"/>
                  <a:lumOff val="40000"/>
                </a:schemeClr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4pPr>
            <a:lvl5pPr marL="2286000" indent="-457200">
              <a:buClr>
                <a:schemeClr val="accent2">
                  <a:lumMod val="60000"/>
                  <a:lumOff val="40000"/>
                </a:schemeClr>
              </a:buClr>
              <a:buSzPct val="150000"/>
              <a:defRPr sz="1600">
                <a:solidFill>
                  <a:schemeClr val="tx2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0091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413342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3342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all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27354" y="6413342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8/5/20XX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9" r:id="rId2"/>
    <p:sldLayoutId id="2147483670" r:id="rId3"/>
    <p:sldLayoutId id="2147483671" r:id="rId4"/>
    <p:sldLayoutId id="2147483673" r:id="rId5"/>
    <p:sldLayoutId id="2147483672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all" spc="200" baseline="0">
          <a:solidFill>
            <a:schemeClr val="tx2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b="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b="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b="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b="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b="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11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4.xml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slideLayout" Target="../slideLayouts/slideLayout8.xml"/><Relationship Id="rId7" Type="http://schemas.openxmlformats.org/officeDocument/2006/relationships/diagramQuickStyle" Target="../diagrams/quickStyle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6.xml"/><Relationship Id="rId9" Type="http://schemas.microsoft.com/office/2007/relationships/diagramDrawing" Target="../diagrams/drawing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sv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DA828-B3FF-34DE-9CC4-A4D1545279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88720"/>
            <a:ext cx="6492240" cy="4023360"/>
          </a:xfrm>
        </p:spPr>
        <p:txBody>
          <a:bodyPr/>
          <a:lstStyle/>
          <a:p>
            <a:r>
              <a:rPr lang="en-US"/>
              <a:t>The Psychology of Disability and Mental Health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CD38CD-3102-A9D4-8639-04891F2BA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5394960"/>
            <a:ext cx="6492240" cy="914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Tyler Kinkema</a:t>
            </a:r>
          </a:p>
        </p:txBody>
      </p:sp>
      <p:pic>
        <p:nvPicPr>
          <p:cNvPr id="25" name="Audio 24">
            <a:extLst>
              <a:ext uri="{FF2B5EF4-FFF2-40B4-BE49-F238E27FC236}">
                <a16:creationId xmlns:a16="http://schemas.microsoft.com/office/drawing/2014/main" id="{90CFC56C-04B6-CDBD-53CA-B35CC3F84C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49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437">
        <p:fade/>
      </p:transition>
    </mc:Choice>
    <mc:Fallback>
      <p:transition spd="med" advTm="84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22E1C11-66AA-0114-D592-BD6F085A3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3821" y="2479"/>
            <a:ext cx="8807973" cy="2202490"/>
          </a:xfrm>
        </p:spPr>
        <p:txBody>
          <a:bodyPr/>
          <a:lstStyle/>
          <a:p>
            <a:pPr algn="ctr"/>
            <a:r>
              <a:rPr lang="en-US" dirty="0">
                <a:ea typeface="+mj-lt"/>
                <a:cs typeface="+mj-lt"/>
              </a:rPr>
              <a:t>mental health among people with disabilities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7F5513-0094-97C3-9B37-BB12C24BC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528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4A1133-4B62-61E4-E7FB-302BC1F8E361}"/>
              </a:ext>
            </a:extLst>
          </p:cNvPr>
          <p:cNvSpPr txBox="1"/>
          <p:nvPr/>
        </p:nvSpPr>
        <p:spPr>
          <a:xfrm>
            <a:off x="1694710" y="1977031"/>
            <a:ext cx="201651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b="1" dirty="0">
                <a:solidFill>
                  <a:schemeClr val="tx2"/>
                </a:solidFill>
              </a:rPr>
              <a:t>STATISTICS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A3712F02-29A0-1BFA-3182-86D6B2C3C4FC}"/>
              </a:ext>
            </a:extLst>
          </p:cNvPr>
          <p:cNvSpPr>
            <a:spLocks noGrp="1"/>
          </p:cNvSpPr>
          <p:nvPr/>
        </p:nvSpPr>
        <p:spPr>
          <a:xfrm>
            <a:off x="6226102" y="2641599"/>
            <a:ext cx="5612775" cy="3769856"/>
          </a:xfrm>
          <a:prstGeom prst="rect">
            <a:avLst/>
          </a:prstGeom>
        </p:spPr>
        <p:txBody>
          <a:bodyPr vert="horz" lIns="274320" tIns="274320" rIns="274320" bIns="274320" rtlCol="0" anchor="ctr">
            <a:noAutofit/>
          </a:bodyPr>
          <a:lstStyle>
            <a:lvl1pPr marL="457200" indent="-4572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accent1"/>
              </a:buClr>
              <a:buSzPct val="150000"/>
              <a:buFont typeface="Arial" panose="020B0604020202020204" pitchFamily="34" charset="0"/>
              <a:buChar char="•"/>
              <a:defRPr sz="20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0664" indent="4572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SzPct val="150000"/>
              <a:buFont typeface="Arial" panose="020B0604020202020204" pitchFamily="34" charset="0"/>
              <a:buChar char="•"/>
              <a:defRPr sz="18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4572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1"/>
              </a:buClr>
              <a:buSzPct val="150000"/>
              <a:buFont typeface="Arial" panose="020B0604020202020204" pitchFamily="34" charset="0"/>
              <a:buChar char="•"/>
              <a:defRPr sz="16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4572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50000"/>
              <a:buFont typeface="Arial" panose="020B0604020202020204" pitchFamily="34" charset="0"/>
              <a:buChar char="•"/>
              <a:defRPr sz="14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4572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50000"/>
              <a:buFont typeface="Arial" panose="020B0604020202020204" pitchFamily="34" charset="0"/>
              <a:buChar char="•"/>
              <a:defRPr sz="14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0410" lvl="1"/>
            <a:r>
              <a:rPr lang="en-US" dirty="0">
                <a:ea typeface="+mn-lt"/>
                <a:cs typeface="+mn-lt"/>
              </a:rPr>
              <a:t>Social isolation and stigma</a:t>
            </a:r>
            <a:endParaRPr lang="en-US" dirty="0"/>
          </a:p>
          <a:p>
            <a:pPr marL="740410" lvl="1"/>
            <a:r>
              <a:rPr lang="en-US" dirty="0">
                <a:ea typeface="+mn-lt"/>
                <a:cs typeface="+mn-lt"/>
              </a:rPr>
              <a:t>Environmental barriers</a:t>
            </a:r>
            <a:endParaRPr lang="en-US" dirty="0"/>
          </a:p>
          <a:p>
            <a:pPr marL="740410" lvl="1"/>
            <a:r>
              <a:rPr lang="en-US" dirty="0">
                <a:ea typeface="+mn-lt"/>
                <a:cs typeface="+mn-lt"/>
              </a:rPr>
              <a:t>Pain and fatigue</a:t>
            </a:r>
            <a:endParaRPr lang="en-US" dirty="0"/>
          </a:p>
          <a:p>
            <a:pPr marL="740410" lvl="1"/>
            <a:r>
              <a:rPr lang="en-US" dirty="0">
                <a:ea typeface="+mn-lt"/>
                <a:cs typeface="+mn-lt"/>
              </a:rPr>
              <a:t>Discrimination</a:t>
            </a:r>
            <a:endParaRPr lang="en-US" dirty="0"/>
          </a:p>
          <a:p>
            <a:pPr marL="740410" lvl="1"/>
            <a:r>
              <a:rPr lang="en-US" dirty="0">
                <a:ea typeface="+mn-lt"/>
                <a:cs typeface="+mn-lt"/>
              </a:rPr>
              <a:t>Unemployment</a:t>
            </a:r>
            <a:endParaRPr lang="en-US" dirty="0"/>
          </a:p>
          <a:p>
            <a:pPr marL="740410" lvl="1"/>
            <a:r>
              <a:rPr lang="en-US" dirty="0">
                <a:ea typeface="+mn-lt"/>
                <a:cs typeface="+mn-lt"/>
              </a:rPr>
              <a:t>Poverty</a:t>
            </a:r>
            <a:endParaRPr lang="en-US" dirty="0"/>
          </a:p>
          <a:p>
            <a:pPr marL="740410" lvl="1"/>
            <a:r>
              <a:rPr lang="en-US" dirty="0">
                <a:ea typeface="+mn-lt"/>
                <a:cs typeface="+mn-lt"/>
              </a:rPr>
              <a:t>Medications</a:t>
            </a:r>
            <a:endParaRPr lang="en-US" dirty="0"/>
          </a:p>
          <a:p>
            <a:pPr marL="740410" lvl="1"/>
            <a:r>
              <a:rPr lang="en-US" dirty="0">
                <a:ea typeface="+mn-lt"/>
                <a:cs typeface="+mn-lt"/>
              </a:rPr>
              <a:t>Lack of healthcare access</a:t>
            </a:r>
          </a:p>
          <a:p>
            <a:pPr marL="740410" lvl="1"/>
            <a:r>
              <a:rPr lang="en-US" dirty="0">
                <a:ea typeface="+mn-lt"/>
                <a:cs typeface="+mn-lt"/>
              </a:rPr>
              <a:t>Neurological side effect of disability</a:t>
            </a:r>
            <a:endParaRPr lang="en-US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1D9FBE95-E1B4-B4C6-9C83-B940C8E58D3D}"/>
              </a:ext>
            </a:extLst>
          </p:cNvPr>
          <p:cNvSpPr>
            <a:spLocks noGrp="1"/>
          </p:cNvSpPr>
          <p:nvPr/>
        </p:nvSpPr>
        <p:spPr>
          <a:xfrm>
            <a:off x="270463" y="2248514"/>
            <a:ext cx="5198521" cy="2890149"/>
          </a:xfrm>
          <a:prstGeom prst="rect">
            <a:avLst/>
          </a:prstGeom>
        </p:spPr>
        <p:txBody>
          <a:bodyPr vert="horz" lIns="274320" tIns="274320" rIns="274320" bIns="274320" rtlCol="0" anchor="ctr">
            <a:normAutofit/>
          </a:bodyPr>
          <a:lstStyle>
            <a:lvl1pPr marL="457200" indent="-4572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accent1"/>
              </a:buClr>
              <a:buSzPct val="150000"/>
              <a:buFont typeface="Arial" panose="020B0604020202020204" pitchFamily="34" charset="0"/>
              <a:buChar char="•"/>
              <a:defRPr sz="20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0664" indent="4572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SzPct val="150000"/>
              <a:buFont typeface="Arial" panose="020B0604020202020204" pitchFamily="34" charset="0"/>
              <a:buChar char="•"/>
              <a:defRPr sz="18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4572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1"/>
              </a:buClr>
              <a:buSzPct val="150000"/>
              <a:buFont typeface="Arial" panose="020B0604020202020204" pitchFamily="34" charset="0"/>
              <a:buChar char="•"/>
              <a:defRPr sz="16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4572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50000"/>
              <a:buFont typeface="Arial" panose="020B0604020202020204" pitchFamily="34" charset="0"/>
              <a:buChar char="•"/>
              <a:defRPr sz="14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4572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150000"/>
              <a:buFont typeface="Arial" panose="020B0604020202020204" pitchFamily="34" charset="0"/>
              <a:buChar char="•"/>
              <a:defRPr sz="14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People</a:t>
            </a:r>
            <a:r>
              <a:rPr lang="en-US" sz="1800" dirty="0">
                <a:ea typeface="+mn-lt"/>
                <a:cs typeface="+mn-lt"/>
              </a:rPr>
              <a:t> with disabilities are </a:t>
            </a:r>
            <a:r>
              <a:rPr lang="en-US" sz="2800" b="1" dirty="0">
                <a:solidFill>
                  <a:schemeClr val="accent1"/>
                </a:solidFill>
                <a:ea typeface="+mn-lt"/>
                <a:cs typeface="+mn-lt"/>
              </a:rPr>
              <a:t>5 times </a:t>
            </a:r>
            <a:r>
              <a:rPr lang="en-US" sz="1800" dirty="0">
                <a:ea typeface="+mn-lt"/>
                <a:cs typeface="+mn-lt"/>
              </a:rPr>
              <a:t>more likely to experience consistent mental distress (CDC)</a:t>
            </a:r>
            <a:endParaRPr lang="en-US" sz="1800" dirty="0"/>
          </a:p>
          <a:p>
            <a:r>
              <a:rPr lang="en-US" sz="1800" dirty="0"/>
              <a:t>People</a:t>
            </a:r>
            <a:r>
              <a:rPr lang="en-US" sz="1800" dirty="0">
                <a:ea typeface="+mn-lt"/>
                <a:cs typeface="+mn-lt"/>
              </a:rPr>
              <a:t> with disabilities are more likely to be diagnosed with </a:t>
            </a:r>
            <a:r>
              <a:rPr lang="en-US" sz="2800" b="1" dirty="0">
                <a:solidFill>
                  <a:schemeClr val="accent1"/>
                </a:solidFill>
                <a:ea typeface="+mn-lt"/>
                <a:cs typeface="+mn-lt"/>
              </a:rPr>
              <a:t>depression</a:t>
            </a:r>
            <a:r>
              <a:rPr lang="en-US" sz="1800" dirty="0">
                <a:ea typeface="+mn-lt"/>
                <a:cs typeface="+mn-lt"/>
              </a:rPr>
              <a:t> and </a:t>
            </a:r>
            <a:r>
              <a:rPr lang="en-US" sz="2800" b="1" dirty="0">
                <a:solidFill>
                  <a:schemeClr val="accent1"/>
                </a:solidFill>
                <a:ea typeface="+mn-lt"/>
                <a:cs typeface="+mn-lt"/>
              </a:rPr>
              <a:t>anxiety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2392E3-406F-D4EC-8718-A10118F7137E}"/>
              </a:ext>
            </a:extLst>
          </p:cNvPr>
          <p:cNvSpPr txBox="1"/>
          <p:nvPr/>
        </p:nvSpPr>
        <p:spPr>
          <a:xfrm>
            <a:off x="7561490" y="1977031"/>
            <a:ext cx="333293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WHY THIS OCCURS?</a:t>
            </a:r>
          </a:p>
        </p:txBody>
      </p:sp>
      <p:pic>
        <p:nvPicPr>
          <p:cNvPr id="17" name="Picture 16" descr="Mental Illness PNGs for Free Download">
            <a:extLst>
              <a:ext uri="{FF2B5EF4-FFF2-40B4-BE49-F238E27FC236}">
                <a16:creationId xmlns:a16="http://schemas.microsoft.com/office/drawing/2014/main" id="{A0DDB22C-1BCA-C9F6-0344-79C5BC9AD4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0075" y="4524375"/>
            <a:ext cx="2590800" cy="2600325"/>
          </a:xfrm>
          <a:prstGeom prst="rect">
            <a:avLst/>
          </a:prstGeom>
        </p:spPr>
      </p:pic>
      <p:pic>
        <p:nvPicPr>
          <p:cNvPr id="24" name="Audio 23">
            <a:extLst>
              <a:ext uri="{FF2B5EF4-FFF2-40B4-BE49-F238E27FC236}">
                <a16:creationId xmlns:a16="http://schemas.microsoft.com/office/drawing/2014/main" id="{8690A768-CA9D-E5D9-9B60-BFF818075B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668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7578">
        <p:fade/>
      </p:transition>
    </mc:Choice>
    <mc:Fallback>
      <p:transition spd="med" advTm="575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7D4DE-C2E4-5961-4727-95EE0C7F5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257" y="718457"/>
            <a:ext cx="10058402" cy="14630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How to address this problem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C449600-4951-97DC-C5A4-D8B251F020E8}"/>
              </a:ext>
            </a:extLst>
          </p:cNvPr>
          <p:cNvSpPr txBox="1">
            <a:spLocks/>
          </p:cNvSpPr>
          <p:nvPr/>
        </p:nvSpPr>
        <p:spPr>
          <a:xfrm>
            <a:off x="789432" y="2796321"/>
            <a:ext cx="4309872" cy="5608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spc="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</a:pPr>
            <a:r>
              <a:rPr lang="en-US" sz="2000" dirty="0">
                <a:latin typeface="+mn-lt"/>
                <a:ea typeface="+mn-ea"/>
                <a:cs typeface="+mn-cs"/>
              </a:rPr>
              <a:t>Current Solutions</a:t>
            </a:r>
            <a:endParaRPr lang="en-US" sz="2000" dirty="0"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1D32AD2-00E4-0DB2-4CA3-56543C90CB03}"/>
              </a:ext>
            </a:extLst>
          </p:cNvPr>
          <p:cNvSpPr txBox="1">
            <a:spLocks/>
          </p:cNvSpPr>
          <p:nvPr/>
        </p:nvSpPr>
        <p:spPr>
          <a:xfrm>
            <a:off x="6821424" y="2775422"/>
            <a:ext cx="4751832" cy="609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spc="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</a:pPr>
            <a:r>
              <a:rPr lang="en-US" sz="2000" dirty="0">
                <a:latin typeface="+mn-lt"/>
                <a:ea typeface="+mn-ea"/>
                <a:cs typeface="+mn-cs"/>
              </a:rPr>
              <a:t>The Gap</a:t>
            </a:r>
            <a:endParaRPr lang="en-US" sz="2000" dirty="0">
              <a:ea typeface="+mn-ea"/>
              <a:cs typeface="+mn-cs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D6F87B4-9F59-D99C-6851-806F51FF9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pPr>
              <a:spcAft>
                <a:spcPts val="600"/>
              </a:spcAft>
            </a:pPr>
            <a:fld id="{022B156B-59AE-415F-B24B-8756D48BB977}" type="slidenum">
              <a:rPr lang="en-US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BD742BA7-3CE6-76C8-2D0B-FA3FFF3595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0803" y="3450336"/>
            <a:ext cx="3925824" cy="245668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7345" lvl="1" indent="-347345">
              <a:lnSpc>
                <a:spcPct val="90000"/>
              </a:lnSpc>
              <a:buClr>
                <a:srgbClr val="BB9AF3"/>
              </a:buCl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Address environmental factors</a:t>
            </a:r>
            <a:endParaRPr lang="en-US" dirty="0"/>
          </a:p>
          <a:p>
            <a:pPr marL="347345" lvl="1" indent="-347345">
              <a:lnSpc>
                <a:spcPct val="90000"/>
              </a:lnSpc>
              <a:buClr>
                <a:srgbClr val="BB9AF3"/>
              </a:buCl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Help people feel connected and included in their community</a:t>
            </a:r>
          </a:p>
          <a:p>
            <a:pPr marL="347345" lvl="1" indent="-347345">
              <a:lnSpc>
                <a:spcPct val="90000"/>
              </a:lnSpc>
              <a:buClr>
                <a:srgbClr val="BB9AF3"/>
              </a:buCl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Increase healthcare access</a:t>
            </a:r>
          </a:p>
          <a:p>
            <a:pPr marL="347345" lvl="1" indent="-347345">
              <a:lnSpc>
                <a:spcPct val="90000"/>
              </a:lnSpc>
              <a:buClr>
                <a:srgbClr val="BB9AF3"/>
              </a:buClr>
              <a:buFont typeface="Arial"/>
              <a:buChar char="•"/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B2915FF-9ED6-6B7B-80D0-3076B4DF44C2}"/>
              </a:ext>
            </a:extLst>
          </p:cNvPr>
          <p:cNvSpPr txBox="1">
            <a:spLocks/>
          </p:cNvSpPr>
          <p:nvPr/>
        </p:nvSpPr>
        <p:spPr>
          <a:xfrm>
            <a:off x="7018673" y="3429000"/>
            <a:ext cx="4751832" cy="29382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7472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accent6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defRPr sz="18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6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defRPr sz="16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6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defRPr sz="14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6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defRPr sz="14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345" lvl="1" indent="-347345">
              <a:lnSpc>
                <a:spcPct val="90000"/>
              </a:lnSpc>
              <a:buClr>
                <a:srgbClr val="BB9AF3"/>
              </a:buCl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These solutions focus on structural and environmental factors</a:t>
            </a:r>
          </a:p>
          <a:p>
            <a:pPr marL="347345" lvl="1" indent="-347345">
              <a:lnSpc>
                <a:spcPct val="90000"/>
              </a:lnSpc>
              <a:buClr>
                <a:srgbClr val="BB9AF3"/>
              </a:buClr>
              <a:buFont typeface="Arial"/>
              <a:buChar char="•"/>
            </a:pPr>
            <a:r>
              <a:rPr lang="en-US" dirty="0">
                <a:ea typeface="+mn-lt"/>
                <a:cs typeface="+mn-lt"/>
              </a:rPr>
              <a:t>I want to focus on improving the healthcare experience itself </a:t>
            </a:r>
          </a:p>
          <a:p>
            <a:pPr marL="685673" lvl="2" indent="-347345">
              <a:lnSpc>
                <a:spcPct val="90000"/>
              </a:lnSpc>
              <a:buClr>
                <a:srgbClr val="BB9AF3"/>
              </a:buClr>
              <a:buFont typeface="Arial"/>
              <a:buChar char="•"/>
            </a:pPr>
            <a:r>
              <a:rPr lang="en-US" sz="1800" dirty="0">
                <a:ea typeface="+mn-lt"/>
                <a:cs typeface="+mn-lt"/>
              </a:rPr>
              <a:t>Even with better housing, jobs, and access, mental distress will persist if the healthcare system itself reinforces stress, misunderstanding, and disempowerment</a:t>
            </a:r>
            <a:endParaRPr lang="en-US" sz="1800" dirty="0"/>
          </a:p>
        </p:txBody>
      </p:sp>
      <p:pic>
        <p:nvPicPr>
          <p:cNvPr id="28" name="Picture 27" descr="A tree with green leaves&#10;&#10;AI-generated content may be incorrect.">
            <a:extLst>
              <a:ext uri="{FF2B5EF4-FFF2-40B4-BE49-F238E27FC236}">
                <a16:creationId xmlns:a16="http://schemas.microsoft.com/office/drawing/2014/main" id="{B7E1E785-6323-60E4-0264-7EF2ECAAA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6627" y="4187952"/>
            <a:ext cx="2238121" cy="2670048"/>
          </a:xfrm>
          <a:prstGeom prst="rect">
            <a:avLst/>
          </a:prstGeom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4CBAC979-17A5-8105-F19F-A7F19B9441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853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4938">
        <p:fade/>
      </p:transition>
    </mc:Choice>
    <mc:Fallback>
      <p:transition spd="med" advTm="1049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F1093-E3DD-2EC3-18B9-93DAD6924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472A32-EF3A-9FDE-67AD-0491601426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6568" y="807720"/>
            <a:ext cx="5220166" cy="2286000"/>
          </a:xfrm>
        </p:spPr>
        <p:txBody>
          <a:bodyPr anchor="b">
            <a:normAutofit/>
          </a:bodyPr>
          <a:lstStyle/>
          <a:p>
            <a:r>
              <a:rPr lang="en-US" dirty="0">
                <a:ea typeface="+mj-lt"/>
                <a:cs typeface="+mj-lt"/>
              </a:rPr>
              <a:t>How the Healthcare System Contributes to the Problem</a:t>
            </a:r>
            <a:endParaRPr lang="en-US" dirty="0"/>
          </a:p>
          <a:p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3DD039-328A-C405-EF63-3DB11E121F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2159" y="3006946"/>
            <a:ext cx="5468983" cy="319573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740410" lvl="1" indent="-347345">
              <a:lnSpc>
                <a:spcPct val="90000"/>
              </a:lnSpc>
              <a:buFont typeface="Arial"/>
              <a:buChar char="•"/>
            </a:pPr>
            <a:r>
              <a:rPr lang="en-US" dirty="0"/>
              <a:t>Long time to diagnosis</a:t>
            </a:r>
          </a:p>
          <a:p>
            <a:pPr marL="740410" lvl="1" indent="-347345">
              <a:lnSpc>
                <a:spcPct val="90000"/>
              </a:lnSpc>
              <a:buFont typeface="Arial"/>
              <a:buChar char="•"/>
            </a:pPr>
            <a:r>
              <a:rPr lang="en-US" dirty="0"/>
              <a:t>People with disabilities spend a lot of time in the medical system</a:t>
            </a:r>
          </a:p>
          <a:p>
            <a:pPr marL="740410" lvl="1" indent="-347345">
              <a:lnSpc>
                <a:spcPct val="90000"/>
              </a:lnSpc>
              <a:buFont typeface="Arial"/>
              <a:buChar char="•"/>
            </a:pPr>
            <a:r>
              <a:rPr lang="en-US" dirty="0"/>
              <a:t>Healthcare system set up as a specialized industry with targeted care</a:t>
            </a:r>
          </a:p>
          <a:p>
            <a:pPr marL="1078865" lvl="2">
              <a:lnSpc>
                <a:spcPct val="90000"/>
              </a:lnSpc>
              <a:buFont typeface="Arial"/>
              <a:buChar char="•"/>
            </a:pPr>
            <a:r>
              <a:rPr lang="en-US" sz="1800" dirty="0"/>
              <a:t>Rarely looks at you holistically</a:t>
            </a:r>
          </a:p>
          <a:p>
            <a:pPr marL="1078865" lvl="2">
              <a:lnSpc>
                <a:spcPct val="90000"/>
              </a:lnSpc>
              <a:buFont typeface="Arial"/>
              <a:buChar char="•"/>
            </a:pPr>
            <a:r>
              <a:rPr lang="en-US" sz="1800" dirty="0"/>
              <a:t>Separation between psychology and medical system</a:t>
            </a:r>
          </a:p>
        </p:txBody>
      </p:sp>
      <p:sp>
        <p:nvSpPr>
          <p:cNvPr id="13" name="Slide Number Placeholder 12" hidden="1">
            <a:extLst>
              <a:ext uri="{FF2B5EF4-FFF2-40B4-BE49-F238E27FC236}">
                <a16:creationId xmlns:a16="http://schemas.microsoft.com/office/drawing/2014/main" id="{42FE74A0-ADBE-FE03-66FB-BCE3253DC87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48640" y="6413342"/>
            <a:ext cx="762000" cy="228600"/>
          </a:xfrm>
        </p:spPr>
        <p:txBody>
          <a:bodyPr/>
          <a:lstStyle/>
          <a:p>
            <a:pPr>
              <a:spcAft>
                <a:spcPts val="600"/>
              </a:spcAft>
            </a:pPr>
            <a:fld id="{022B156B-59AE-415F-B24B-8756D48BB977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pic>
        <p:nvPicPr>
          <p:cNvPr id="6" name="Picture 5" descr="A person with a magnifying glass&#10;&#10;AI-generated content may be incorrect.">
            <a:extLst>
              <a:ext uri="{FF2B5EF4-FFF2-40B4-BE49-F238E27FC236}">
                <a16:creationId xmlns:a16="http://schemas.microsoft.com/office/drawing/2014/main" id="{E815F234-2B2E-A018-5127-7D9196CBD9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620" y="802289"/>
            <a:ext cx="3608030" cy="54889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39D6371E-C67F-37E3-259D-2A129E564E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743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8197">
        <p:fade/>
      </p:transition>
    </mc:Choice>
    <mc:Fallback>
      <p:transition spd="med" advTm="581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B18B2-DE55-807E-E85B-582278EF8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20FABFD-B6E8-2FA9-A066-19FC6E12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88720"/>
            <a:ext cx="5212080" cy="2286000"/>
          </a:xfrm>
        </p:spPr>
        <p:txBody>
          <a:bodyPr anchor="b">
            <a:normAutofit/>
          </a:bodyPr>
          <a:lstStyle/>
          <a:p>
            <a:r>
              <a:rPr lang="en-US"/>
              <a:t>The Cycle of Mental Distress and Disability</a:t>
            </a:r>
          </a:p>
          <a:p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46E891-9B6F-EBFC-DBEF-C126C3BF79D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48058" y="3474720"/>
            <a:ext cx="4800600" cy="229209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678815" lvl="1" indent="-285750">
              <a:lnSpc>
                <a:spcPct val="90000"/>
              </a:lnSpc>
              <a:buClr>
                <a:srgbClr val="F3B60C">
                  <a:lumMod val="60000"/>
                  <a:lumOff val="40000"/>
                </a:srgbClr>
              </a:buClr>
            </a:pPr>
            <a:r>
              <a:rPr lang="en-US" dirty="0"/>
              <a:t>As the nervous system regulation and physical health are so intertwined, a decrease or increase in either will affect the other</a:t>
            </a:r>
          </a:p>
          <a:p>
            <a:pPr marL="678815" lvl="1" indent="-285750">
              <a:lnSpc>
                <a:spcPct val="90000"/>
              </a:lnSpc>
              <a:buClr>
                <a:srgbClr val="F3B60C">
                  <a:lumMod val="60000"/>
                  <a:lumOff val="40000"/>
                </a:srgbClr>
              </a:buClr>
            </a:pPr>
            <a:endParaRPr lang="en-US" dirty="0"/>
          </a:p>
          <a:p>
            <a:pPr lvl="2">
              <a:lnSpc>
                <a:spcPct val="90000"/>
              </a:lnSpc>
              <a:buClr>
                <a:srgbClr val="F8D36D"/>
              </a:buClr>
              <a:buFont typeface="Arial"/>
              <a:buChar char="•"/>
            </a:pPr>
            <a:r>
              <a:rPr lang="en-US" sz="1800" dirty="0"/>
              <a:t>Some disabilities are uniquely caused or influenced by psychological factors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2DE70CF-8C87-F827-CFB4-ACAB35306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022B156B-59AE-415F-B24B-8756D48BB977}" type="slidenum">
              <a:rPr lang="en-US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en-US" sz="100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2ABFECE-B9C9-2381-227A-8B894415E6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7287055"/>
              </p:ext>
            </p:extLst>
          </p:nvPr>
        </p:nvGraphicFramePr>
        <p:xfrm>
          <a:off x="6803136" y="719328"/>
          <a:ext cx="4940806" cy="4828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5F6F403-5408-DA0B-DF83-42640F65373E}"/>
              </a:ext>
            </a:extLst>
          </p:cNvPr>
          <p:cNvSpPr txBox="1"/>
          <p:nvPr/>
        </p:nvSpPr>
        <p:spPr>
          <a:xfrm>
            <a:off x="6864301" y="5819756"/>
            <a:ext cx="51099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Could breaking this cycle reduce mental distress?</a:t>
            </a:r>
          </a:p>
        </p:txBody>
      </p:sp>
      <p:pic>
        <p:nvPicPr>
          <p:cNvPr id="8" name="Audio 7">
            <a:extLst>
              <a:ext uri="{FF2B5EF4-FFF2-40B4-BE49-F238E27FC236}">
                <a16:creationId xmlns:a16="http://schemas.microsoft.com/office/drawing/2014/main" id="{F7CA2892-9FE2-BB24-C0C3-7F0415C519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61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9562">
        <p:fade/>
      </p:transition>
    </mc:Choice>
    <mc:Fallback>
      <p:transition spd="med" advTm="595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031A5-3029-83A0-A2D5-5DB4C8B89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STORY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5EDFDE-7A63-2A7E-D7C3-3EB6978AC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88948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 lang="en-US"/>
              <a:t>6</a:t>
            </a:fld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C2FE0E3-D031-5D53-53C2-99A44052A9B8}"/>
              </a:ext>
            </a:extLst>
          </p:cNvPr>
          <p:cNvCxnSpPr/>
          <p:nvPr/>
        </p:nvCxnSpPr>
        <p:spPr>
          <a:xfrm>
            <a:off x="1524531" y="4616541"/>
            <a:ext cx="10029537" cy="31242"/>
          </a:xfrm>
          <a:prstGeom prst="straightConnector1">
            <a:avLst/>
          </a:prstGeom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BF20B9B-6548-F870-9A65-BCA9C47BBBEB}"/>
              </a:ext>
            </a:extLst>
          </p:cNvPr>
          <p:cNvCxnSpPr/>
          <p:nvPr/>
        </p:nvCxnSpPr>
        <p:spPr>
          <a:xfrm>
            <a:off x="1541326" y="4589668"/>
            <a:ext cx="762" cy="482579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6AF430C-4C13-13B1-B2DF-E5577BAA0053}"/>
              </a:ext>
            </a:extLst>
          </p:cNvPr>
          <p:cNvSpPr txBox="1"/>
          <p:nvPr/>
        </p:nvSpPr>
        <p:spPr>
          <a:xfrm>
            <a:off x="872391" y="5014777"/>
            <a:ext cx="91707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</a:rPr>
              <a:t>Hit my head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81F1407-7367-86B9-4E17-E69118598605}"/>
              </a:ext>
            </a:extLst>
          </p:cNvPr>
          <p:cNvCxnSpPr>
            <a:cxnSpLocks/>
          </p:cNvCxnSpPr>
          <p:nvPr/>
        </p:nvCxnSpPr>
        <p:spPr>
          <a:xfrm>
            <a:off x="1596190" y="3632595"/>
            <a:ext cx="762" cy="951971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1AB0E4D-146E-2EC1-268D-FEDDAF6A158E}"/>
              </a:ext>
            </a:extLst>
          </p:cNvPr>
          <p:cNvSpPr txBox="1"/>
          <p:nvPr/>
        </p:nvSpPr>
        <p:spPr>
          <a:xfrm>
            <a:off x="404904" y="2981777"/>
            <a:ext cx="138646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</a:rPr>
              <a:t>Assessed by trainer: confirmed signs of severe TBI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61DD33F-4380-2FD5-B141-F4D9132F5D54}"/>
              </a:ext>
            </a:extLst>
          </p:cNvPr>
          <p:cNvCxnSpPr>
            <a:cxnSpLocks/>
          </p:cNvCxnSpPr>
          <p:nvPr/>
        </p:nvCxnSpPr>
        <p:spPr>
          <a:xfrm flipH="1">
            <a:off x="1657912" y="4618407"/>
            <a:ext cx="5334" cy="976355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A135A07-FCA2-996C-0AFC-79F594B7AA0A}"/>
              </a:ext>
            </a:extLst>
          </p:cNvPr>
          <p:cNvSpPr txBox="1"/>
          <p:nvPr/>
        </p:nvSpPr>
        <p:spPr>
          <a:xfrm>
            <a:off x="881451" y="5558490"/>
            <a:ext cx="156325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</a:rPr>
              <a:t>Told by trainer to "act normal" and watch my team play squash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2DF96DD-DC24-40E6-2D3E-791C0923B8ED}"/>
              </a:ext>
            </a:extLst>
          </p:cNvPr>
          <p:cNvCxnSpPr>
            <a:cxnSpLocks/>
          </p:cNvCxnSpPr>
          <p:nvPr/>
        </p:nvCxnSpPr>
        <p:spPr>
          <a:xfrm>
            <a:off x="2217982" y="4236099"/>
            <a:ext cx="762" cy="409427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0106BA7-9CC8-91D8-93DD-C3EAB5EF77C6}"/>
              </a:ext>
            </a:extLst>
          </p:cNvPr>
          <p:cNvSpPr txBox="1"/>
          <p:nvPr/>
        </p:nvSpPr>
        <p:spPr>
          <a:xfrm>
            <a:off x="1690522" y="3272930"/>
            <a:ext cx="1189622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</a:rPr>
              <a:t>Primary care doctor: MRI normal; recovery in 2 to 4 weeks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96D2BDA-DCF6-3BBC-F563-3D6EC9C16E50}"/>
              </a:ext>
            </a:extLst>
          </p:cNvPr>
          <p:cNvCxnSpPr>
            <a:cxnSpLocks/>
          </p:cNvCxnSpPr>
          <p:nvPr/>
        </p:nvCxnSpPr>
        <p:spPr>
          <a:xfrm>
            <a:off x="2931214" y="3279027"/>
            <a:ext cx="12954" cy="1311635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E2FD928-00C6-5F27-9C5B-510B9640CBFE}"/>
              </a:ext>
            </a:extLst>
          </p:cNvPr>
          <p:cNvSpPr txBox="1"/>
          <p:nvPr/>
        </p:nvSpPr>
        <p:spPr>
          <a:xfrm>
            <a:off x="2248011" y="2565015"/>
            <a:ext cx="138646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accent6"/>
                </a:solidFill>
              </a:rPr>
              <a:t>Coach asking for constant updates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FE6A68E-92C2-8B84-3CB8-24E91ADE4A54}"/>
              </a:ext>
            </a:extLst>
          </p:cNvPr>
          <p:cNvCxnSpPr>
            <a:cxnSpLocks/>
          </p:cNvCxnSpPr>
          <p:nvPr/>
        </p:nvCxnSpPr>
        <p:spPr>
          <a:xfrm>
            <a:off x="3162862" y="4589667"/>
            <a:ext cx="762" cy="409427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6531E54-B059-67F4-1133-60362A5FD3E8}"/>
              </a:ext>
            </a:extLst>
          </p:cNvPr>
          <p:cNvSpPr txBox="1"/>
          <p:nvPr/>
        </p:nvSpPr>
        <p:spPr>
          <a:xfrm>
            <a:off x="2686923" y="4997319"/>
            <a:ext cx="95365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</a:rPr>
              <a:t>Physical therapy: told to walk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947BE1E-631B-1313-FDD2-8404567BB0AC}"/>
              </a:ext>
            </a:extLst>
          </p:cNvPr>
          <p:cNvCxnSpPr>
            <a:cxnSpLocks/>
          </p:cNvCxnSpPr>
          <p:nvPr/>
        </p:nvCxnSpPr>
        <p:spPr>
          <a:xfrm>
            <a:off x="3662734" y="4632339"/>
            <a:ext cx="12954" cy="1311635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F3B6F59-F0ED-6392-348A-ADCA761566FE}"/>
              </a:ext>
            </a:extLst>
          </p:cNvPr>
          <p:cNvSpPr txBox="1"/>
          <p:nvPr/>
        </p:nvSpPr>
        <p:spPr>
          <a:xfrm>
            <a:off x="2833227" y="5942199"/>
            <a:ext cx="159982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accent6"/>
                </a:solidFill>
              </a:rPr>
              <a:t>Friends asking when I'll be back, telling me I look fine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C018136-B63C-E0A0-2197-D5E5B61E3A1A}"/>
              </a:ext>
            </a:extLst>
          </p:cNvPr>
          <p:cNvCxnSpPr>
            <a:cxnSpLocks/>
          </p:cNvCxnSpPr>
          <p:nvPr/>
        </p:nvCxnSpPr>
        <p:spPr>
          <a:xfrm flipH="1">
            <a:off x="4748584" y="3505444"/>
            <a:ext cx="0" cy="1097280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7CA9B17-C7B6-FBAB-D6FC-2875AE9D8E5B}"/>
              </a:ext>
            </a:extLst>
          </p:cNvPr>
          <p:cNvSpPr txBox="1"/>
          <p:nvPr/>
        </p:nvSpPr>
        <p:spPr>
          <a:xfrm>
            <a:off x="4062598" y="2472041"/>
            <a:ext cx="1433322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accent6"/>
                </a:solidFill>
              </a:rPr>
              <a:t>Withdrew from team trip: teammates ask when I'm coming back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B1725EB-5E83-81AF-54C1-58EA6BC3115F}"/>
              </a:ext>
            </a:extLst>
          </p:cNvPr>
          <p:cNvCxnSpPr>
            <a:cxnSpLocks/>
          </p:cNvCxnSpPr>
          <p:nvPr/>
        </p:nvCxnSpPr>
        <p:spPr>
          <a:xfrm>
            <a:off x="4430830" y="4595763"/>
            <a:ext cx="762" cy="409427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4C68990-9FC0-53BE-5AE7-D47B76E37ECF}"/>
              </a:ext>
            </a:extLst>
          </p:cNvPr>
          <p:cNvSpPr txBox="1"/>
          <p:nvPr/>
        </p:nvSpPr>
        <p:spPr>
          <a:xfrm>
            <a:off x="3873777" y="5014777"/>
            <a:ext cx="118561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</a:rPr>
              <a:t>New symptoms emerge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03B3705-38CD-2669-42EF-8B4DC2266785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5122291" y="4621017"/>
            <a:ext cx="0" cy="1143481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B2B228C-6E3F-17DC-A609-1D708E3D51A3}"/>
              </a:ext>
            </a:extLst>
          </p:cNvPr>
          <p:cNvSpPr txBox="1"/>
          <p:nvPr/>
        </p:nvSpPr>
        <p:spPr>
          <a:xfrm>
            <a:off x="4392256" y="5764498"/>
            <a:ext cx="1563251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accent6"/>
                </a:solidFill>
              </a:rPr>
              <a:t>Two-week break from classes (anymore and I would be removed for semester)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C728A1F-6C6E-0815-E3DC-B31240368157}"/>
              </a:ext>
            </a:extLst>
          </p:cNvPr>
          <p:cNvCxnSpPr>
            <a:cxnSpLocks/>
          </p:cNvCxnSpPr>
          <p:nvPr/>
        </p:nvCxnSpPr>
        <p:spPr>
          <a:xfrm>
            <a:off x="5668318" y="4223907"/>
            <a:ext cx="762" cy="409427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CDA53DB-8822-CF41-CE31-97CC9A899F94}"/>
              </a:ext>
            </a:extLst>
          </p:cNvPr>
          <p:cNvSpPr txBox="1"/>
          <p:nvPr/>
        </p:nvSpPr>
        <p:spPr>
          <a:xfrm>
            <a:off x="4988763" y="3784218"/>
            <a:ext cx="101818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</a:rPr>
              <a:t>Diagnosed with SIBO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582CD19-2018-34B9-D14A-1C5581C55FFD}"/>
              </a:ext>
            </a:extLst>
          </p:cNvPr>
          <p:cNvCxnSpPr>
            <a:cxnSpLocks/>
          </p:cNvCxnSpPr>
          <p:nvPr/>
        </p:nvCxnSpPr>
        <p:spPr>
          <a:xfrm>
            <a:off x="6174286" y="3492387"/>
            <a:ext cx="12954" cy="1165331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27C5F62A-71EE-A6DA-224E-40E1C2222238}"/>
              </a:ext>
            </a:extLst>
          </p:cNvPr>
          <p:cNvSpPr txBox="1"/>
          <p:nvPr/>
        </p:nvSpPr>
        <p:spPr>
          <a:xfrm>
            <a:off x="5467444" y="2676157"/>
            <a:ext cx="140475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</a:rPr>
              <a:t>Osteopathic manipulative medicine visits for neck pain</a:t>
            </a:r>
          </a:p>
        </p:txBody>
      </p:sp>
      <p:sp>
        <p:nvSpPr>
          <p:cNvPr id="31" name="TextBox 27">
            <a:extLst>
              <a:ext uri="{FF2B5EF4-FFF2-40B4-BE49-F238E27FC236}">
                <a16:creationId xmlns:a16="http://schemas.microsoft.com/office/drawing/2014/main" id="{0CDA53DB-8822-CF41-CE31-97CC9A899F94}"/>
              </a:ext>
            </a:extLst>
          </p:cNvPr>
          <p:cNvSpPr txBox="1"/>
          <p:nvPr/>
        </p:nvSpPr>
        <p:spPr>
          <a:xfrm>
            <a:off x="3026542" y="3370542"/>
            <a:ext cx="1502291" cy="83099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solidFill>
                  <a:schemeClr val="accent6"/>
                </a:solidFill>
              </a:rPr>
              <a:t>Dropped a class (extra credits available so no consequences)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EA3062F-358C-DE41-54C8-7F78000DC20B}"/>
              </a:ext>
            </a:extLst>
          </p:cNvPr>
          <p:cNvCxnSpPr>
            <a:cxnSpLocks/>
          </p:cNvCxnSpPr>
          <p:nvPr/>
        </p:nvCxnSpPr>
        <p:spPr>
          <a:xfrm>
            <a:off x="3760270" y="4181235"/>
            <a:ext cx="762" cy="409427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911EC04-36FB-7B51-E355-DE516C0E455C}"/>
              </a:ext>
            </a:extLst>
          </p:cNvPr>
          <p:cNvCxnSpPr>
            <a:cxnSpLocks/>
          </p:cNvCxnSpPr>
          <p:nvPr/>
        </p:nvCxnSpPr>
        <p:spPr>
          <a:xfrm>
            <a:off x="7698286" y="4242195"/>
            <a:ext cx="762" cy="409427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FF8017F-5255-C7C1-31CB-CB22B75F0A10}"/>
              </a:ext>
            </a:extLst>
          </p:cNvPr>
          <p:cNvSpPr txBox="1"/>
          <p:nvPr/>
        </p:nvSpPr>
        <p:spPr>
          <a:xfrm>
            <a:off x="7001554" y="3582723"/>
            <a:ext cx="140475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</a:rPr>
              <a:t>Visit to concussion specialist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F6E51D7-F62A-92C3-F542-AE50AA2D72D6}"/>
              </a:ext>
            </a:extLst>
          </p:cNvPr>
          <p:cNvSpPr txBox="1"/>
          <p:nvPr/>
        </p:nvSpPr>
        <p:spPr>
          <a:xfrm>
            <a:off x="8771182" y="5920641"/>
            <a:ext cx="225209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</a:rPr>
              <a:t>Visit to neuro-optometry; issues with divergence, convergence, and refocusing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85045B5-DC7E-2DD2-1A01-9EF78700A2CA}"/>
              </a:ext>
            </a:extLst>
          </p:cNvPr>
          <p:cNvCxnSpPr>
            <a:cxnSpLocks/>
          </p:cNvCxnSpPr>
          <p:nvPr/>
        </p:nvCxnSpPr>
        <p:spPr>
          <a:xfrm>
            <a:off x="9862366" y="4650627"/>
            <a:ext cx="6858" cy="1305539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61C4D32-E0BD-FB8C-653C-184DAE0CF987}"/>
              </a:ext>
            </a:extLst>
          </p:cNvPr>
          <p:cNvCxnSpPr>
            <a:cxnSpLocks/>
          </p:cNvCxnSpPr>
          <p:nvPr/>
        </p:nvCxnSpPr>
        <p:spPr>
          <a:xfrm flipH="1">
            <a:off x="10271560" y="3205875"/>
            <a:ext cx="5334" cy="1433555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2704FA6F-A226-B79A-8AA4-D29FBCAF9BF6}"/>
              </a:ext>
            </a:extLst>
          </p:cNvPr>
          <p:cNvSpPr txBox="1"/>
          <p:nvPr/>
        </p:nvSpPr>
        <p:spPr>
          <a:xfrm>
            <a:off x="9575403" y="2717415"/>
            <a:ext cx="140475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</a:rPr>
              <a:t>Occupational therapy visit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F466967-53FB-CAFE-8125-15DD48BDADA7}"/>
              </a:ext>
            </a:extLst>
          </p:cNvPr>
          <p:cNvSpPr txBox="1"/>
          <p:nvPr/>
        </p:nvSpPr>
        <p:spPr>
          <a:xfrm>
            <a:off x="10149313" y="5013776"/>
            <a:ext cx="140475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</a:rPr>
              <a:t>Eye therapy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CF8B4F6-64CF-828C-F0EC-A1B4D6AB5E05}"/>
              </a:ext>
            </a:extLst>
          </p:cNvPr>
          <p:cNvCxnSpPr>
            <a:cxnSpLocks/>
          </p:cNvCxnSpPr>
          <p:nvPr/>
        </p:nvCxnSpPr>
        <p:spPr>
          <a:xfrm>
            <a:off x="8240830" y="3242451"/>
            <a:ext cx="12954" cy="1378691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D1610486-D9B7-3DBF-5807-3F8771B2894E}"/>
              </a:ext>
            </a:extLst>
          </p:cNvPr>
          <p:cNvSpPr txBox="1"/>
          <p:nvPr/>
        </p:nvSpPr>
        <p:spPr>
          <a:xfrm>
            <a:off x="7514955" y="2540631"/>
            <a:ext cx="140475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</a:rPr>
              <a:t>Functional medicine for SIBO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6C3304D-4F17-2795-4C23-7E1718C1C4A6}"/>
              </a:ext>
            </a:extLst>
          </p:cNvPr>
          <p:cNvCxnSpPr>
            <a:cxnSpLocks/>
          </p:cNvCxnSpPr>
          <p:nvPr/>
        </p:nvCxnSpPr>
        <p:spPr>
          <a:xfrm>
            <a:off x="10721902" y="4632339"/>
            <a:ext cx="762" cy="409427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087EAB94-038C-447B-5BDC-6FCD07B38B72}"/>
              </a:ext>
            </a:extLst>
          </p:cNvPr>
          <p:cNvCxnSpPr>
            <a:cxnSpLocks/>
          </p:cNvCxnSpPr>
          <p:nvPr/>
        </p:nvCxnSpPr>
        <p:spPr>
          <a:xfrm>
            <a:off x="9112558" y="4650627"/>
            <a:ext cx="762" cy="409427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0A1A2CD7-B112-44C4-0362-74200CB403D4}"/>
              </a:ext>
            </a:extLst>
          </p:cNvPr>
          <p:cNvSpPr txBox="1"/>
          <p:nvPr/>
        </p:nvSpPr>
        <p:spPr>
          <a:xfrm>
            <a:off x="7746414" y="5044761"/>
            <a:ext cx="196897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accent6"/>
                </a:solidFill>
              </a:rPr>
              <a:t>Cumulative test for class on a book without an audio version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6C7E8BC-76F6-BD67-2F89-D092043A6638}"/>
              </a:ext>
            </a:extLst>
          </p:cNvPr>
          <p:cNvCxnSpPr>
            <a:cxnSpLocks/>
          </p:cNvCxnSpPr>
          <p:nvPr/>
        </p:nvCxnSpPr>
        <p:spPr>
          <a:xfrm>
            <a:off x="7472734" y="4614051"/>
            <a:ext cx="12954" cy="1378691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AF3D477B-056D-4C6B-33E1-331EBA5C8BFB}"/>
              </a:ext>
            </a:extLst>
          </p:cNvPr>
          <p:cNvSpPr txBox="1"/>
          <p:nvPr/>
        </p:nvSpPr>
        <p:spPr>
          <a:xfrm>
            <a:off x="6612747" y="5966583"/>
            <a:ext cx="159982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accent6"/>
                </a:solidFill>
              </a:rPr>
              <a:t>Friends asking me why I'm not going out with them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5A6746A-981A-3734-BEE3-B9F4691F30D3}"/>
              </a:ext>
            </a:extLst>
          </p:cNvPr>
          <p:cNvCxnSpPr>
            <a:cxnSpLocks/>
          </p:cNvCxnSpPr>
          <p:nvPr/>
        </p:nvCxnSpPr>
        <p:spPr>
          <a:xfrm>
            <a:off x="6613198" y="4620147"/>
            <a:ext cx="762" cy="409427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CE95820A-8324-0D5F-3A0F-836B6E4CBE92}"/>
              </a:ext>
            </a:extLst>
          </p:cNvPr>
          <p:cNvSpPr txBox="1"/>
          <p:nvPr/>
        </p:nvSpPr>
        <p:spPr>
          <a:xfrm>
            <a:off x="5972759" y="5005362"/>
            <a:ext cx="140854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accent6"/>
                </a:solidFill>
              </a:rPr>
              <a:t>Interviews for summer jobs I might not be able to do</a:t>
            </a:r>
          </a:p>
        </p:txBody>
      </p:sp>
      <p:pic>
        <p:nvPicPr>
          <p:cNvPr id="53" name="Picture 52" descr="A cartoon of a pink brain with arms and legs and arms and light bulbs&#10;&#10;AI-generated content may be incorrect.">
            <a:extLst>
              <a:ext uri="{FF2B5EF4-FFF2-40B4-BE49-F238E27FC236}">
                <a16:creationId xmlns:a16="http://schemas.microsoft.com/office/drawing/2014/main" id="{9293B9FE-A303-6061-D953-086446BD24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5844" y="231648"/>
            <a:ext cx="1851927" cy="1871472"/>
          </a:xfrm>
          <a:prstGeom prst="rect">
            <a:avLst/>
          </a:prstGeom>
        </p:spPr>
      </p:pic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5057FC0-FB68-B93F-A718-1009D671F3ED}"/>
              </a:ext>
            </a:extLst>
          </p:cNvPr>
          <p:cNvCxnSpPr>
            <a:cxnSpLocks/>
          </p:cNvCxnSpPr>
          <p:nvPr/>
        </p:nvCxnSpPr>
        <p:spPr>
          <a:xfrm>
            <a:off x="11008414" y="4223907"/>
            <a:ext cx="762" cy="409427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6D890083-9755-CA53-B902-585AB6915D7A}"/>
              </a:ext>
            </a:extLst>
          </p:cNvPr>
          <p:cNvSpPr txBox="1"/>
          <p:nvPr/>
        </p:nvSpPr>
        <p:spPr>
          <a:xfrm>
            <a:off x="10436719" y="3589768"/>
            <a:ext cx="114338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</a:rPr>
              <a:t>Months of recovery still to go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69FFC98B-0E1B-BDB0-AFE5-DFE5CAD5AA13}"/>
              </a:ext>
            </a:extLst>
          </p:cNvPr>
          <p:cNvCxnSpPr>
            <a:cxnSpLocks/>
          </p:cNvCxnSpPr>
          <p:nvPr/>
        </p:nvCxnSpPr>
        <p:spPr>
          <a:xfrm>
            <a:off x="8911390" y="4266579"/>
            <a:ext cx="6858" cy="348467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6F56B3A0-8C30-6CEA-7494-DDB45296CC1C}"/>
              </a:ext>
            </a:extLst>
          </p:cNvPr>
          <p:cNvSpPr txBox="1"/>
          <p:nvPr/>
        </p:nvSpPr>
        <p:spPr>
          <a:xfrm>
            <a:off x="8406309" y="3445294"/>
            <a:ext cx="152057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chemeClr val="accent6"/>
                </a:solidFill>
              </a:rPr>
              <a:t>Starting to feel better; scared to do too much and set back progress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9008578-6BAE-51E4-0438-D53D1A1CBA52}"/>
              </a:ext>
            </a:extLst>
          </p:cNvPr>
          <p:cNvSpPr txBox="1"/>
          <p:nvPr/>
        </p:nvSpPr>
        <p:spPr>
          <a:xfrm>
            <a:off x="565515" y="4326759"/>
            <a:ext cx="1112147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>
                <a:solidFill>
                  <a:schemeClr val="tx2"/>
                </a:solidFill>
              </a:rPr>
              <a:t>January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FFDC46F-79B7-C066-9B55-27C28148091A}"/>
              </a:ext>
            </a:extLst>
          </p:cNvPr>
          <p:cNvSpPr txBox="1"/>
          <p:nvPr/>
        </p:nvSpPr>
        <p:spPr>
          <a:xfrm>
            <a:off x="4747371" y="4296279"/>
            <a:ext cx="892691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>
                <a:solidFill>
                  <a:schemeClr val="tx2"/>
                </a:solidFill>
              </a:rPr>
              <a:t>March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2F46136-65FA-9910-9EF3-C108F6662FE3}"/>
              </a:ext>
            </a:extLst>
          </p:cNvPr>
          <p:cNvSpPr txBox="1"/>
          <p:nvPr/>
        </p:nvSpPr>
        <p:spPr>
          <a:xfrm>
            <a:off x="8941419" y="4302375"/>
            <a:ext cx="892691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>
                <a:solidFill>
                  <a:schemeClr val="tx2"/>
                </a:solidFill>
              </a:rPr>
              <a:t>April</a:t>
            </a:r>
            <a:endParaRPr lang="en-US"/>
          </a:p>
        </p:txBody>
      </p:sp>
      <p:pic>
        <p:nvPicPr>
          <p:cNvPr id="33" name="Audio 32">
            <a:extLst>
              <a:ext uri="{FF2B5EF4-FFF2-40B4-BE49-F238E27FC236}">
                <a16:creationId xmlns:a16="http://schemas.microsoft.com/office/drawing/2014/main" id="{E1C4CF13-7F9F-4FAC-91FA-83E63C6F2D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52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72736">
        <p:fade/>
      </p:transition>
    </mc:Choice>
    <mc:Fallback>
      <p:transition spd="med" advTm="727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0017EB-388F-74FF-0D8F-95803678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2A160-F52A-0A35-CAFF-6D485C3F0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 LEARNT</a:t>
            </a:r>
          </a:p>
        </p:txBody>
      </p:sp>
      <p:pic>
        <p:nvPicPr>
          <p:cNvPr id="53" name="Picture 52" descr="A cartoon of a pink brain with arms and legs and arms and light bulbs&#10;&#10;AI-generated content may be incorrect.">
            <a:extLst>
              <a:ext uri="{FF2B5EF4-FFF2-40B4-BE49-F238E27FC236}">
                <a16:creationId xmlns:a16="http://schemas.microsoft.com/office/drawing/2014/main" id="{07E2A2E9-0414-C80C-F5B4-BD3DB25E3B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5844" y="231648"/>
            <a:ext cx="1851927" cy="1871472"/>
          </a:xfrm>
          <a:prstGeom prst="rect">
            <a:avLst/>
          </a:prstGeom>
        </p:spPr>
      </p:pic>
      <p:sp>
        <p:nvSpPr>
          <p:cNvPr id="15" name="TextBox 61">
            <a:extLst>
              <a:ext uri="{FF2B5EF4-FFF2-40B4-BE49-F238E27FC236}">
                <a16:creationId xmlns:a16="http://schemas.microsoft.com/office/drawing/2014/main" id="{02EDF0E0-FFFD-C6E4-6DAA-FBD8BC17B206}"/>
              </a:ext>
            </a:extLst>
          </p:cNvPr>
          <p:cNvSpPr txBox="1"/>
          <p:nvPr/>
        </p:nvSpPr>
        <p:spPr>
          <a:xfrm>
            <a:off x="4967847" y="2682562"/>
            <a:ext cx="2191006" cy="583212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rot="0" spcFirstLastPara="0" vert="horz" wrap="square" lIns="28932" tIns="14466" rIns="28932" bIns="14466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2"/>
                </a:solidFill>
              </a:rPr>
              <a:t>Social pressure from friends</a:t>
            </a:r>
          </a:p>
        </p:txBody>
      </p:sp>
      <p:sp>
        <p:nvSpPr>
          <p:cNvPr id="19" name="TextBox 61">
            <a:extLst>
              <a:ext uri="{FF2B5EF4-FFF2-40B4-BE49-F238E27FC236}">
                <a16:creationId xmlns:a16="http://schemas.microsoft.com/office/drawing/2014/main" id="{22E5E199-9EDE-0FF3-3667-9A325571FB37}"/>
              </a:ext>
            </a:extLst>
          </p:cNvPr>
          <p:cNvSpPr txBox="1"/>
          <p:nvPr/>
        </p:nvSpPr>
        <p:spPr>
          <a:xfrm rot="10800000" flipH="1" flipV="1">
            <a:off x="8732654" y="2682562"/>
            <a:ext cx="2042745" cy="583212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rot="0" spcFirstLastPara="0" vert="horz" wrap="square" lIns="28932" tIns="14466" rIns="28932" bIns="14466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2"/>
                </a:solidFill>
              </a:rPr>
              <a:t>Strict rules from college</a:t>
            </a:r>
            <a:endParaRPr lang="en-US" dirty="0"/>
          </a:p>
        </p:txBody>
      </p:sp>
      <p:sp>
        <p:nvSpPr>
          <p:cNvPr id="33" name="TextBox 61">
            <a:extLst>
              <a:ext uri="{FF2B5EF4-FFF2-40B4-BE49-F238E27FC236}">
                <a16:creationId xmlns:a16="http://schemas.microsoft.com/office/drawing/2014/main" id="{1B52C14F-DC11-EFAD-44F3-01696F264C59}"/>
              </a:ext>
            </a:extLst>
          </p:cNvPr>
          <p:cNvSpPr txBox="1"/>
          <p:nvPr/>
        </p:nvSpPr>
        <p:spPr>
          <a:xfrm>
            <a:off x="1452921" y="2682562"/>
            <a:ext cx="1880162" cy="583212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txBody>
          <a:bodyPr rot="0" spcFirstLastPara="0" vert="horz" wrap="square" lIns="28932" tIns="14466" rIns="28932" bIns="14466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2"/>
                </a:solidFill>
              </a:rPr>
              <a:t>Medical appointments</a:t>
            </a:r>
          </a:p>
        </p:txBody>
      </p:sp>
      <p:sp>
        <p:nvSpPr>
          <p:cNvPr id="34" name="TextBox 62">
            <a:extLst>
              <a:ext uri="{FF2B5EF4-FFF2-40B4-BE49-F238E27FC236}">
                <a16:creationId xmlns:a16="http://schemas.microsoft.com/office/drawing/2014/main" id="{D826681D-C7D0-A206-6AE7-2AB7A7D1D9E5}"/>
              </a:ext>
            </a:extLst>
          </p:cNvPr>
          <p:cNvSpPr txBox="1"/>
          <p:nvPr/>
        </p:nvSpPr>
        <p:spPr>
          <a:xfrm>
            <a:off x="848641" y="3425506"/>
            <a:ext cx="3088722" cy="1691208"/>
          </a:xfrm>
          <a:prstGeom prst="rect">
            <a:avLst/>
          </a:prstGeom>
          <a:noFill/>
        </p:spPr>
        <p:txBody>
          <a:bodyPr rot="0" spcFirstLastPara="0" vert="horz" wrap="square" lIns="28932" tIns="14466" rIns="28932" bIns="14466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15+ doctor appointments</a:t>
            </a:r>
          </a:p>
          <a:p>
            <a:pPr algn="ctr"/>
            <a:r>
              <a:rPr lang="en-US" dirty="0">
                <a:solidFill>
                  <a:schemeClr val="tx2"/>
                </a:solidFill>
              </a:rPr>
              <a:t>10 different types of doctors</a:t>
            </a:r>
          </a:p>
          <a:p>
            <a:pPr algn="ctr"/>
            <a:r>
              <a:rPr lang="en-US" dirty="0">
                <a:solidFill>
                  <a:schemeClr val="tx2"/>
                </a:solidFill>
              </a:rPr>
              <a:t>3 months waiting time</a:t>
            </a:r>
          </a:p>
          <a:p>
            <a:pPr algn="ctr"/>
            <a:r>
              <a:rPr lang="en-US" dirty="0">
                <a:solidFill>
                  <a:schemeClr val="tx2"/>
                </a:solidFill>
              </a:rPr>
              <a:t>Extreme range of estimated recovery time:</a:t>
            </a:r>
          </a:p>
          <a:p>
            <a:pPr algn="ctr"/>
            <a:r>
              <a:rPr lang="en-US" dirty="0">
                <a:solidFill>
                  <a:schemeClr val="tx2"/>
                </a:solidFill>
              </a:rPr>
              <a:t>1 week to 1 year</a:t>
            </a:r>
          </a:p>
        </p:txBody>
      </p:sp>
      <p:sp>
        <p:nvSpPr>
          <p:cNvPr id="36" name="TextBox 63">
            <a:extLst>
              <a:ext uri="{FF2B5EF4-FFF2-40B4-BE49-F238E27FC236}">
                <a16:creationId xmlns:a16="http://schemas.microsoft.com/office/drawing/2014/main" id="{69CB21AC-A1C1-36CA-FF3F-33B9BB252AE7}"/>
              </a:ext>
            </a:extLst>
          </p:cNvPr>
          <p:cNvSpPr txBox="1"/>
          <p:nvPr/>
        </p:nvSpPr>
        <p:spPr>
          <a:xfrm>
            <a:off x="4350664" y="3425506"/>
            <a:ext cx="3425371" cy="1968207"/>
          </a:xfrm>
          <a:prstGeom prst="rect">
            <a:avLst/>
          </a:prstGeom>
          <a:noFill/>
        </p:spPr>
        <p:txBody>
          <a:bodyPr rot="0" spcFirstLastPara="0" vert="horz" wrap="square" lIns="28932" tIns="14466" rIns="28932" bIns="14466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"Do you just have a constant headache"</a:t>
            </a:r>
          </a:p>
          <a:p>
            <a:pPr algn="ctr"/>
            <a:r>
              <a:rPr lang="en-US" dirty="0">
                <a:solidFill>
                  <a:schemeClr val="tx2"/>
                </a:solidFill>
              </a:rPr>
              <a:t>"When will you be better"</a:t>
            </a:r>
          </a:p>
          <a:p>
            <a:pPr algn="ctr"/>
            <a:r>
              <a:rPr lang="en-US" dirty="0">
                <a:solidFill>
                  <a:schemeClr val="tx2"/>
                </a:solidFill>
              </a:rPr>
              <a:t>"Please go out with us tonight"</a:t>
            </a:r>
          </a:p>
          <a:p>
            <a:pPr algn="ctr"/>
            <a:r>
              <a:rPr lang="en-US" dirty="0">
                <a:solidFill>
                  <a:schemeClr val="tx2"/>
                </a:solidFill>
              </a:rPr>
              <a:t>"You don't look anything is wrong, you look fine"</a:t>
            </a:r>
          </a:p>
          <a:p>
            <a:pPr algn="ctr"/>
            <a:r>
              <a:rPr lang="en-US" dirty="0">
                <a:solidFill>
                  <a:schemeClr val="tx2"/>
                </a:solidFill>
              </a:rPr>
              <a:t>"Any updates"</a:t>
            </a:r>
          </a:p>
        </p:txBody>
      </p:sp>
      <p:sp>
        <p:nvSpPr>
          <p:cNvPr id="43" name="TextBox 64">
            <a:extLst>
              <a:ext uri="{FF2B5EF4-FFF2-40B4-BE49-F238E27FC236}">
                <a16:creationId xmlns:a16="http://schemas.microsoft.com/office/drawing/2014/main" id="{4A6980AE-5F62-2ABA-C1A5-B3EFC1A91378}"/>
              </a:ext>
            </a:extLst>
          </p:cNvPr>
          <p:cNvSpPr txBox="1"/>
          <p:nvPr/>
        </p:nvSpPr>
        <p:spPr>
          <a:xfrm>
            <a:off x="8295768" y="3425506"/>
            <a:ext cx="2916515" cy="1691208"/>
          </a:xfrm>
          <a:prstGeom prst="rect">
            <a:avLst/>
          </a:prstGeom>
          <a:noFill/>
        </p:spPr>
        <p:txBody>
          <a:bodyPr rot="0" spcFirstLastPara="0" vert="horz" wrap="square" lIns="28932" tIns="14466" rIns="28932" bIns="14466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2"/>
                </a:solidFill>
              </a:rPr>
              <a:t>Very concerned with class credits</a:t>
            </a:r>
          </a:p>
          <a:p>
            <a:pPr algn="ctr"/>
            <a:r>
              <a:rPr lang="en-US" dirty="0">
                <a:solidFill>
                  <a:schemeClr val="tx2"/>
                </a:solidFill>
              </a:rPr>
              <a:t>No short-term medical leave allowed</a:t>
            </a:r>
          </a:p>
          <a:p>
            <a:pPr algn="ctr"/>
            <a:r>
              <a:rPr lang="en-US" dirty="0">
                <a:solidFill>
                  <a:schemeClr val="tx2"/>
                </a:solidFill>
              </a:rPr>
              <a:t>Few accommodations offered</a:t>
            </a:r>
          </a:p>
        </p:txBody>
      </p:sp>
      <p:sp>
        <p:nvSpPr>
          <p:cNvPr id="58" name="TextBox 61">
            <a:extLst>
              <a:ext uri="{FF2B5EF4-FFF2-40B4-BE49-F238E27FC236}">
                <a16:creationId xmlns:a16="http://schemas.microsoft.com/office/drawing/2014/main" id="{FE973E69-F88B-6B04-ADAD-9C106683FF39}"/>
              </a:ext>
            </a:extLst>
          </p:cNvPr>
          <p:cNvSpPr txBox="1"/>
          <p:nvPr/>
        </p:nvSpPr>
        <p:spPr>
          <a:xfrm>
            <a:off x="0" y="5645347"/>
            <a:ext cx="12192114" cy="12126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noFill/>
          </a:ln>
        </p:spPr>
        <p:txBody>
          <a:bodyPr rot="0" spcFirstLastPara="0" vert="horz" wrap="square" lIns="28932" tIns="14466" rIns="28932" bIns="14466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633" b="1">
              <a:solidFill>
                <a:schemeClr val="tx2"/>
              </a:solidFill>
              <a:ea typeface="+mn-lt"/>
              <a:cs typeface="+mn-lt"/>
            </a:endParaRPr>
          </a:p>
        </p:txBody>
      </p:sp>
      <p:sp>
        <p:nvSpPr>
          <p:cNvPr id="1024" name="TextBox 61">
            <a:extLst>
              <a:ext uri="{FF2B5EF4-FFF2-40B4-BE49-F238E27FC236}">
                <a16:creationId xmlns:a16="http://schemas.microsoft.com/office/drawing/2014/main" id="{A2144163-1E7E-92F7-DBCE-4E9E16886107}"/>
              </a:ext>
            </a:extLst>
          </p:cNvPr>
          <p:cNvSpPr txBox="1"/>
          <p:nvPr/>
        </p:nvSpPr>
        <p:spPr>
          <a:xfrm>
            <a:off x="252549" y="6049424"/>
            <a:ext cx="11686902" cy="3369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noFill/>
          </a:ln>
        </p:spPr>
        <p:txBody>
          <a:bodyPr rot="0" spcFirstLastPara="0" vert="horz" wrap="square" lIns="28932" tIns="14466" rIns="28932" bIns="14466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2"/>
                </a:solidFill>
                <a:ea typeface="+mn-lt"/>
                <a:cs typeface="+mn-lt"/>
              </a:rPr>
              <a:t>The medical system doesn’t just affect treatment of disabilities - it affects everyday life</a:t>
            </a:r>
          </a:p>
        </p:txBody>
      </p:sp>
      <p:pic>
        <p:nvPicPr>
          <p:cNvPr id="5" name="Audio 4">
            <a:extLst>
              <a:ext uri="{FF2B5EF4-FFF2-40B4-BE49-F238E27FC236}">
                <a16:creationId xmlns:a16="http://schemas.microsoft.com/office/drawing/2014/main" id="{887EE1DE-8163-A4D4-0DF2-0FE8A9A95F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182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82101">
        <p:fade/>
      </p:transition>
    </mc:Choice>
    <mc:Fallback>
      <p:transition spd="med" advTm="1821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CBCD1-ADF4-75EF-5FAB-98288802C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0080"/>
            <a:ext cx="10058402" cy="1463040"/>
          </a:xfrm>
        </p:spPr>
        <p:txBody>
          <a:bodyPr anchor="b">
            <a:normAutofit/>
          </a:bodyPr>
          <a:lstStyle/>
          <a:p>
            <a:r>
              <a:rPr lang="en-US" dirty="0"/>
              <a:t>How THE gap BETWEEN MEDICINE AND PSYCHOLOGY shows up in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31635-1C0C-DA71-8D41-A58F9375BB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3017520"/>
            <a:ext cx="3108960" cy="32004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7345" lvl="1" indent="-347345">
              <a:lnSpc>
                <a:spcPct val="90000"/>
              </a:lnSpc>
              <a:buClr>
                <a:srgbClr val="BB9AF3"/>
              </a:buClr>
              <a:buFont typeface="Arial"/>
              <a:buChar char="•"/>
            </a:pPr>
            <a:r>
              <a:rPr lang="en-US" dirty="0"/>
              <a:t>Medical forms</a:t>
            </a:r>
          </a:p>
          <a:p>
            <a:pPr marL="347345" lvl="1" indent="-347345">
              <a:lnSpc>
                <a:spcPct val="90000"/>
              </a:lnSpc>
              <a:buClr>
                <a:srgbClr val="BB9AF3"/>
              </a:buClr>
              <a:buFont typeface="Arial"/>
              <a:buChar char="•"/>
            </a:pPr>
            <a:r>
              <a:rPr lang="en-US" dirty="0"/>
              <a:t>Communication</a:t>
            </a:r>
          </a:p>
          <a:p>
            <a:pPr marL="347345" lvl="1" indent="-347345">
              <a:lnSpc>
                <a:spcPct val="90000"/>
              </a:lnSpc>
              <a:buClr>
                <a:srgbClr val="BB9AF3"/>
              </a:buClr>
              <a:buFont typeface="Arial"/>
              <a:buChar char="•"/>
            </a:pPr>
            <a:r>
              <a:rPr lang="en-US" dirty="0"/>
              <a:t>Impersonal treatment</a:t>
            </a:r>
          </a:p>
          <a:p>
            <a:pPr marL="347345" lvl="1" indent="-347345">
              <a:lnSpc>
                <a:spcPct val="90000"/>
              </a:lnSpc>
              <a:buClr>
                <a:srgbClr val="BB9AF3"/>
              </a:buClr>
              <a:buFont typeface="Arial"/>
              <a:buChar char="•"/>
            </a:pPr>
            <a:r>
              <a:rPr lang="en-US" dirty="0"/>
              <a:t>Therapy as the only recommendation for mental health concerns</a:t>
            </a:r>
          </a:p>
          <a:p>
            <a:pPr marL="347345" lvl="1" indent="-347345">
              <a:lnSpc>
                <a:spcPct val="90000"/>
              </a:lnSpc>
              <a:buClr>
                <a:srgbClr val="BB9AF3"/>
              </a:buClr>
              <a:buFont typeface="Arial"/>
              <a:buChar char="•"/>
            </a:pPr>
            <a:r>
              <a:rPr lang="en-US" dirty="0"/>
              <a:t>Little involvement of patient in treatment- no tasks given to patient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pic>
        <p:nvPicPr>
          <p:cNvPr id="7" name="Picture 6" descr="A group of people with their hands up&#10;&#10;AI-generated content may be incorrect.">
            <a:extLst>
              <a:ext uri="{FF2B5EF4-FFF2-40B4-BE49-F238E27FC236}">
                <a16:creationId xmlns:a16="http://schemas.microsoft.com/office/drawing/2014/main" id="{8747D37A-6AB4-AC1F-B173-6182812C30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70" r="-1" b="3604"/>
          <a:stretch>
            <a:fillRect/>
          </a:stretch>
        </p:blipFill>
        <p:spPr>
          <a:xfrm>
            <a:off x="4224528" y="3017520"/>
            <a:ext cx="7232904" cy="3182112"/>
          </a:xfrm>
          <a:prstGeom prst="rect">
            <a:avLst/>
          </a:prstGeom>
          <a:noFill/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8A10A52-C713-ECD3-7EB0-A85668DEA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022B156B-59AE-415F-B24B-8756D48BB977}" type="slidenum">
              <a:rPr lang="en-US" sz="1000" smtClean="0"/>
              <a:pPr>
                <a:lnSpc>
                  <a:spcPct val="90000"/>
                </a:lnSpc>
                <a:spcAft>
                  <a:spcPts val="600"/>
                </a:spcAft>
              </a:pPr>
              <a:t>8</a:t>
            </a:fld>
            <a:endParaRPr lang="en-US" sz="1000"/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8D940ADC-4C99-3640-293D-79E5EB3AE0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058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70464">
        <p:fade/>
      </p:transition>
    </mc:Choice>
    <mc:Fallback>
      <p:transition spd="med" advTm="2704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00CA2-A710-4EE9-859B-F83C21EB4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0080"/>
            <a:ext cx="6333309" cy="1463040"/>
          </a:xfrm>
        </p:spPr>
        <p:txBody>
          <a:bodyPr/>
          <a:lstStyle/>
          <a:p>
            <a:r>
              <a:rPr lang="en-US" dirty="0"/>
              <a:t>Small PRACTICAL WAYS WE CAN BRIDGE THE GAP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17A06B-072E-D53D-6A83-EEAA991B38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6537" y="4013467"/>
            <a:ext cx="2992923" cy="17699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AutoNum type="arabicPeriod"/>
            </a:pPr>
            <a:endParaRPr lang="en-US"/>
          </a:p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5D3D959-B9A2-6198-BADF-B1C70A775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B9C4F9D7-604A-B630-095E-9DB0F5868828}"/>
              </a:ext>
            </a:extLst>
          </p:cNvPr>
          <p:cNvSpPr>
            <a:spLocks noGrp="1"/>
          </p:cNvSpPr>
          <p:nvPr/>
        </p:nvSpPr>
        <p:spPr>
          <a:xfrm>
            <a:off x="687939" y="2750152"/>
            <a:ext cx="5796630" cy="3661611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7472" indent="-347472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accent3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defRPr sz="18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accent3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defRPr sz="16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defRPr sz="14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defRPr sz="1400" b="0" kern="12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Clr>
                <a:srgbClr val="F8D36D"/>
              </a:buClr>
              <a:buNone/>
            </a:pPr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1.</a:t>
            </a: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</a:t>
            </a:r>
            <a:r>
              <a:rPr lang="en-US" sz="2000" b="1" dirty="0">
                <a:solidFill>
                  <a:schemeClr val="accent3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Patient handouts </a:t>
            </a:r>
            <a:r>
              <a:rPr lang="en-US" dirty="0">
                <a:ea typeface="+mn-lt"/>
                <a:cs typeface="+mn-lt"/>
              </a:rPr>
              <a:t>for general health and specific conditions</a:t>
            </a:r>
            <a:endParaRPr lang="en-US" dirty="0">
              <a:solidFill>
                <a:srgbClr val="5B3B22"/>
              </a:solidFill>
              <a:ea typeface="+mn-lt"/>
              <a:cs typeface="+mn-lt"/>
            </a:endParaRPr>
          </a:p>
          <a:p>
            <a:pPr marL="914400" lvl="1" indent="-346075">
              <a:buClr>
                <a:srgbClr val="F8D36D"/>
              </a:buClr>
              <a:buFont typeface="Wingdings" panose="020B0604020202020204" pitchFamily="34" charset="0"/>
              <a:buChar char="Ø"/>
            </a:pPr>
            <a:r>
              <a:rPr lang="en-US" dirty="0">
                <a:ea typeface="+mn-lt"/>
                <a:cs typeface="+mn-lt"/>
              </a:rPr>
              <a:t>No increase in time burden on doctors</a:t>
            </a:r>
            <a:endParaRPr lang="en-US" dirty="0"/>
          </a:p>
          <a:p>
            <a:pPr marL="0" lvl="1" indent="0">
              <a:buNone/>
            </a:pPr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2. </a:t>
            </a:r>
            <a:r>
              <a:rPr lang="en-US" dirty="0"/>
              <a:t>Combined healthcare </a:t>
            </a:r>
            <a:r>
              <a:rPr lang="en-US" sz="20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website</a:t>
            </a:r>
            <a:r>
              <a:rPr lang="en-US" dirty="0"/>
              <a:t> where current/past patients can support each other and share insights</a:t>
            </a:r>
            <a:endParaRPr lang="en-US" dirty="0">
              <a:solidFill>
                <a:srgbClr val="5B3B22"/>
              </a:solidFill>
            </a:endParaRPr>
          </a:p>
          <a:p>
            <a:pPr marL="914400" lvl="1" indent="-285750">
              <a:buClr>
                <a:srgbClr val="F8D36D"/>
              </a:buClr>
              <a:buFont typeface="Wingdings" panose="020B0604020202020204" pitchFamily="34" charset="0"/>
              <a:buChar char="Ø"/>
            </a:pPr>
            <a:r>
              <a:rPr lang="en-US" dirty="0"/>
              <a:t> Disability wisdom</a:t>
            </a:r>
          </a:p>
          <a:p>
            <a:pPr marL="0" lvl="1" indent="0">
              <a:buNone/>
            </a:pPr>
            <a:r>
              <a:rPr lang="en-US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3. </a:t>
            </a:r>
            <a:r>
              <a:rPr lang="en-US" dirty="0"/>
              <a:t>Doctor </a:t>
            </a:r>
            <a:r>
              <a:rPr lang="en-US" sz="20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training </a:t>
            </a:r>
            <a:r>
              <a:rPr lang="en-US" dirty="0"/>
              <a:t>on communication and role of psychological factors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A child&amp;#39;s body with a brain and organs&#10;&#10;AI-generated content may be incorrect.">
            <a:extLst>
              <a:ext uri="{FF2B5EF4-FFF2-40B4-BE49-F238E27FC236}">
                <a16:creationId xmlns:a16="http://schemas.microsoft.com/office/drawing/2014/main" id="{D1E80FA3-4DE9-2151-1E01-84A7CEDEA1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0554" y="100208"/>
            <a:ext cx="6841446" cy="7168736"/>
          </a:xfrm>
          <a:prstGeom prst="rect">
            <a:avLst/>
          </a:prstGeom>
          <a:ln>
            <a:noFill/>
          </a:ln>
        </p:spPr>
      </p:pic>
      <p:pic>
        <p:nvPicPr>
          <p:cNvPr id="8" name="Audio 7">
            <a:extLst>
              <a:ext uri="{FF2B5EF4-FFF2-40B4-BE49-F238E27FC236}">
                <a16:creationId xmlns:a16="http://schemas.microsoft.com/office/drawing/2014/main" id="{4FFD9518-F0B5-B196-C39A-103256E41E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23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9968">
        <p:fade/>
      </p:transition>
    </mc:Choice>
    <mc:Fallback>
      <p:transition spd="med" advTm="599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9113A-5B54-5D17-9EA2-489939B85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BFCE93-AC08-3AF8-2428-ABAEFFC24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6537" y="4013467"/>
            <a:ext cx="2992923" cy="17699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AutoNum type="arabicPeriod"/>
            </a:pPr>
            <a:endParaRPr lang="en-US"/>
          </a:p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1ECA16F-B39F-FC82-5FBD-D9AD5873F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7" name="Audio 16">
            <a:extLst>
              <a:ext uri="{FF2B5EF4-FFF2-40B4-BE49-F238E27FC236}">
                <a16:creationId xmlns:a16="http://schemas.microsoft.com/office/drawing/2014/main" id="{0FE2E1B1-C8F2-C03B-9508-E81E2E6284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36B9DC0-3C25-5591-6A14-F9F9F4FAA9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1" y="0"/>
            <a:ext cx="5297393" cy="68580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6732E44-2821-EB0D-4831-527F21A54C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807" y="0"/>
            <a:ext cx="52973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14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9717">
        <p:fade/>
      </p:transition>
    </mc:Choice>
    <mc:Fallback>
      <p:transition spd="med" advTm="297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20B766-E7BF-EEB5-7053-A5F258AAC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6683" y="488384"/>
            <a:ext cx="7578634" cy="1463040"/>
          </a:xfrm>
        </p:spPr>
        <p:txBody>
          <a:bodyPr/>
          <a:lstStyle/>
          <a:p>
            <a:r>
              <a:rPr lang="en-US" dirty="0"/>
              <a:t>Impact OF THESE CHANGES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EE147D-0A66-CB5B-2501-BD6C56F1B4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0596" y="3090083"/>
            <a:ext cx="7271171" cy="2728334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1" indent="-452438">
              <a:buFont typeface="Arial"/>
              <a:buChar char="•"/>
            </a:pPr>
            <a:r>
              <a:rPr lang="en-US" sz="2000" b="1" dirty="0">
                <a:ea typeface="+mn-lt"/>
                <a:cs typeface="+mn-lt"/>
              </a:rPr>
              <a:t>Patient empowerment</a:t>
            </a:r>
            <a:endParaRPr lang="en-US" sz="2000" b="1" dirty="0"/>
          </a:p>
          <a:p>
            <a:pPr lvl="1" indent="-452438">
              <a:buFont typeface="Arial"/>
              <a:buChar char="•"/>
            </a:pPr>
            <a:r>
              <a:rPr lang="en-US" sz="2000" b="1" dirty="0">
                <a:ea typeface="+mn-lt"/>
                <a:cs typeface="+mn-lt"/>
              </a:rPr>
              <a:t>Better outcomes</a:t>
            </a:r>
          </a:p>
          <a:p>
            <a:pPr lvl="2" indent="-452438">
              <a:buFont typeface="Arial"/>
              <a:buChar char="•"/>
            </a:pPr>
            <a:r>
              <a:rPr lang="en-US" sz="1800" dirty="0">
                <a:ea typeface="+mn-lt"/>
                <a:cs typeface="+mn-lt"/>
              </a:rPr>
              <a:t>→ fewer visits → less stress</a:t>
            </a:r>
          </a:p>
          <a:p>
            <a:pPr lvl="1" indent="-452438">
              <a:buFont typeface="Arial"/>
              <a:buChar char="•"/>
            </a:pPr>
            <a:r>
              <a:rPr lang="en-US" sz="2000" b="1" dirty="0">
                <a:ea typeface="+mn-lt"/>
                <a:cs typeface="+mn-lt"/>
              </a:rPr>
              <a:t>Places responsibility on medical system</a:t>
            </a:r>
          </a:p>
          <a:p>
            <a:pPr marL="1371600" lvl="3" indent="-452438">
              <a:buFont typeface="Arial"/>
              <a:buChar char="•"/>
            </a:pPr>
            <a:r>
              <a:rPr lang="en-US" sz="1800" dirty="0">
                <a:ea typeface="+mn-lt"/>
                <a:cs typeface="+mn-lt"/>
              </a:rPr>
              <a:t>Other systems like workplaces and schools will follow</a:t>
            </a:r>
          </a:p>
          <a:p>
            <a:pPr lvl="1" indent="-452438">
              <a:buFont typeface="Arial"/>
              <a:buChar char="•"/>
            </a:pPr>
            <a:r>
              <a:rPr lang="en-US" sz="2000" b="1" dirty="0">
                <a:ea typeface="+mn-lt"/>
                <a:cs typeface="+mn-lt"/>
              </a:rPr>
              <a:t>Disrupts the cycle</a:t>
            </a:r>
            <a:endParaRPr lang="en-US" sz="2000" b="1" dirty="0"/>
          </a:p>
          <a:p>
            <a:pPr marL="511810" indent="-511810"/>
            <a:endParaRPr lang="en-US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1FCB1-CC86-5D0F-EDBD-DD116BA87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" y="6413342"/>
            <a:ext cx="762000" cy="228600"/>
          </a:xfrm>
        </p:spPr>
        <p:txBody>
          <a:bodyPr/>
          <a:lstStyle/>
          <a:p>
            <a:fld id="{022B156B-59AE-415F-B24B-8756D48BB977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C247245B-261D-919E-A7F1-9C9EA70B86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0541306"/>
              </p:ext>
            </p:extLst>
          </p:nvPr>
        </p:nvGraphicFramePr>
        <p:xfrm>
          <a:off x="7454537" y="2996536"/>
          <a:ext cx="3488846" cy="27703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B0DD2E45-F288-88A1-1075-F15400A57628}"/>
              </a:ext>
            </a:extLst>
          </p:cNvPr>
          <p:cNvCxnSpPr>
            <a:cxnSpLocks/>
          </p:cNvCxnSpPr>
          <p:nvPr/>
        </p:nvCxnSpPr>
        <p:spPr>
          <a:xfrm flipH="1">
            <a:off x="8005197" y="3349329"/>
            <a:ext cx="2387526" cy="2209843"/>
          </a:xfrm>
          <a:prstGeom prst="straightConnector1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815CFAD1-7ADB-D143-E6E0-0C0616E3CF7B}"/>
              </a:ext>
            </a:extLst>
          </p:cNvPr>
          <p:cNvCxnSpPr>
            <a:cxnSpLocks/>
          </p:cNvCxnSpPr>
          <p:nvPr/>
        </p:nvCxnSpPr>
        <p:spPr>
          <a:xfrm>
            <a:off x="8116388" y="3254828"/>
            <a:ext cx="2403565" cy="2209843"/>
          </a:xfrm>
          <a:prstGeom prst="straightConnector1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udio 6">
            <a:extLst>
              <a:ext uri="{FF2B5EF4-FFF2-40B4-BE49-F238E27FC236}">
                <a16:creationId xmlns:a16="http://schemas.microsoft.com/office/drawing/2014/main" id="{51AD17AE-0663-E93E-2A48-5F1D8593B9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403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92608">
        <p:fade/>
      </p:transition>
    </mc:Choice>
    <mc:Fallback>
      <p:transition spd="med" advTm="926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1FCBEF-F948-7DE7-04C8-699633007C86}"/>
              </a:ext>
            </a:extLst>
          </p:cNvPr>
          <p:cNvSpPr txBox="1"/>
          <p:nvPr/>
        </p:nvSpPr>
        <p:spPr>
          <a:xfrm>
            <a:off x="6896552" y="4701945"/>
            <a:ext cx="5147402" cy="1569660"/>
          </a:xfrm>
          <a:custGeom>
            <a:avLst/>
            <a:gdLst>
              <a:gd name="csX0" fmla="*/ 0 w 5147402"/>
              <a:gd name="csY0" fmla="*/ 0 h 1569660"/>
              <a:gd name="csX1" fmla="*/ 489003 w 5147402"/>
              <a:gd name="csY1" fmla="*/ 0 h 1569660"/>
              <a:gd name="csX2" fmla="*/ 1132428 w 5147402"/>
              <a:gd name="csY2" fmla="*/ 0 h 1569660"/>
              <a:gd name="csX3" fmla="*/ 1621432 w 5147402"/>
              <a:gd name="csY3" fmla="*/ 0 h 1569660"/>
              <a:gd name="csX4" fmla="*/ 2213383 w 5147402"/>
              <a:gd name="csY4" fmla="*/ 0 h 1569660"/>
              <a:gd name="csX5" fmla="*/ 2856808 w 5147402"/>
              <a:gd name="csY5" fmla="*/ 0 h 1569660"/>
              <a:gd name="csX6" fmla="*/ 3500233 w 5147402"/>
              <a:gd name="csY6" fmla="*/ 0 h 1569660"/>
              <a:gd name="csX7" fmla="*/ 3989237 w 5147402"/>
              <a:gd name="csY7" fmla="*/ 0 h 1569660"/>
              <a:gd name="csX8" fmla="*/ 4581188 w 5147402"/>
              <a:gd name="csY8" fmla="*/ 0 h 1569660"/>
              <a:gd name="csX9" fmla="*/ 5147402 w 5147402"/>
              <a:gd name="csY9" fmla="*/ 0 h 1569660"/>
              <a:gd name="csX10" fmla="*/ 5147402 w 5147402"/>
              <a:gd name="csY10" fmla="*/ 523220 h 1569660"/>
              <a:gd name="csX11" fmla="*/ 5147402 w 5147402"/>
              <a:gd name="csY11" fmla="*/ 1062137 h 1569660"/>
              <a:gd name="csX12" fmla="*/ 5147402 w 5147402"/>
              <a:gd name="csY12" fmla="*/ 1569660 h 1569660"/>
              <a:gd name="csX13" fmla="*/ 4555451 w 5147402"/>
              <a:gd name="csY13" fmla="*/ 1569660 h 1569660"/>
              <a:gd name="csX14" fmla="*/ 3809077 w 5147402"/>
              <a:gd name="csY14" fmla="*/ 1569660 h 1569660"/>
              <a:gd name="csX15" fmla="*/ 3165652 w 5147402"/>
              <a:gd name="csY15" fmla="*/ 1569660 h 1569660"/>
              <a:gd name="csX16" fmla="*/ 2625175 w 5147402"/>
              <a:gd name="csY16" fmla="*/ 1569660 h 1569660"/>
              <a:gd name="csX17" fmla="*/ 2136172 w 5147402"/>
              <a:gd name="csY17" fmla="*/ 1569660 h 1569660"/>
              <a:gd name="csX18" fmla="*/ 1595695 w 5147402"/>
              <a:gd name="csY18" fmla="*/ 1569660 h 1569660"/>
              <a:gd name="csX19" fmla="*/ 900795 w 5147402"/>
              <a:gd name="csY19" fmla="*/ 1569660 h 1569660"/>
              <a:gd name="csX20" fmla="*/ 0 w 5147402"/>
              <a:gd name="csY20" fmla="*/ 1569660 h 1569660"/>
              <a:gd name="csX21" fmla="*/ 0 w 5147402"/>
              <a:gd name="csY21" fmla="*/ 1093530 h 1569660"/>
              <a:gd name="csX22" fmla="*/ 0 w 5147402"/>
              <a:gd name="csY22" fmla="*/ 538917 h 1569660"/>
              <a:gd name="csX23" fmla="*/ 0 w 5147402"/>
              <a:gd name="csY23" fmla="*/ 0 h 15696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5147402" h="1569660" fill="none" extrusionOk="0">
                <a:moveTo>
                  <a:pt x="0" y="0"/>
                </a:moveTo>
                <a:cubicBezTo>
                  <a:pt x="101300" y="-8050"/>
                  <a:pt x="342990" y="-3521"/>
                  <a:pt x="489003" y="0"/>
                </a:cubicBezTo>
                <a:cubicBezTo>
                  <a:pt x="635016" y="3521"/>
                  <a:pt x="958350" y="-19468"/>
                  <a:pt x="1132428" y="0"/>
                </a:cubicBezTo>
                <a:cubicBezTo>
                  <a:pt x="1306506" y="19468"/>
                  <a:pt x="1408547" y="20099"/>
                  <a:pt x="1621432" y="0"/>
                </a:cubicBezTo>
                <a:cubicBezTo>
                  <a:pt x="1834317" y="-20099"/>
                  <a:pt x="2057176" y="8255"/>
                  <a:pt x="2213383" y="0"/>
                </a:cubicBezTo>
                <a:cubicBezTo>
                  <a:pt x="2369590" y="-8255"/>
                  <a:pt x="2615960" y="31677"/>
                  <a:pt x="2856808" y="0"/>
                </a:cubicBezTo>
                <a:cubicBezTo>
                  <a:pt x="3097657" y="-31677"/>
                  <a:pt x="3180377" y="-4497"/>
                  <a:pt x="3500233" y="0"/>
                </a:cubicBezTo>
                <a:cubicBezTo>
                  <a:pt x="3820089" y="4497"/>
                  <a:pt x="3831727" y="2007"/>
                  <a:pt x="3989237" y="0"/>
                </a:cubicBezTo>
                <a:cubicBezTo>
                  <a:pt x="4146747" y="-2007"/>
                  <a:pt x="4455376" y="-11969"/>
                  <a:pt x="4581188" y="0"/>
                </a:cubicBezTo>
                <a:cubicBezTo>
                  <a:pt x="4707000" y="11969"/>
                  <a:pt x="4983488" y="20446"/>
                  <a:pt x="5147402" y="0"/>
                </a:cubicBezTo>
                <a:cubicBezTo>
                  <a:pt x="5124564" y="166304"/>
                  <a:pt x="5159811" y="368515"/>
                  <a:pt x="5147402" y="523220"/>
                </a:cubicBezTo>
                <a:cubicBezTo>
                  <a:pt x="5134993" y="677925"/>
                  <a:pt x="5121664" y="897010"/>
                  <a:pt x="5147402" y="1062137"/>
                </a:cubicBezTo>
                <a:cubicBezTo>
                  <a:pt x="5173140" y="1227264"/>
                  <a:pt x="5158633" y="1319987"/>
                  <a:pt x="5147402" y="1569660"/>
                </a:cubicBezTo>
                <a:cubicBezTo>
                  <a:pt x="4889235" y="1551581"/>
                  <a:pt x="4833836" y="1555096"/>
                  <a:pt x="4555451" y="1569660"/>
                </a:cubicBezTo>
                <a:cubicBezTo>
                  <a:pt x="4277066" y="1584224"/>
                  <a:pt x="4158439" y="1544684"/>
                  <a:pt x="3809077" y="1569660"/>
                </a:cubicBezTo>
                <a:cubicBezTo>
                  <a:pt x="3459715" y="1594636"/>
                  <a:pt x="3463163" y="1574138"/>
                  <a:pt x="3165652" y="1569660"/>
                </a:cubicBezTo>
                <a:cubicBezTo>
                  <a:pt x="2868141" y="1565182"/>
                  <a:pt x="2832940" y="1543249"/>
                  <a:pt x="2625175" y="1569660"/>
                </a:cubicBezTo>
                <a:cubicBezTo>
                  <a:pt x="2417410" y="1596071"/>
                  <a:pt x="2309032" y="1575616"/>
                  <a:pt x="2136172" y="1569660"/>
                </a:cubicBezTo>
                <a:cubicBezTo>
                  <a:pt x="1963312" y="1563704"/>
                  <a:pt x="1717186" y="1586834"/>
                  <a:pt x="1595695" y="1569660"/>
                </a:cubicBezTo>
                <a:cubicBezTo>
                  <a:pt x="1474204" y="1552486"/>
                  <a:pt x="1082121" y="1553226"/>
                  <a:pt x="900795" y="1569660"/>
                </a:cubicBezTo>
                <a:cubicBezTo>
                  <a:pt x="719469" y="1586094"/>
                  <a:pt x="437812" y="1560448"/>
                  <a:pt x="0" y="1569660"/>
                </a:cubicBezTo>
                <a:cubicBezTo>
                  <a:pt x="-3925" y="1459860"/>
                  <a:pt x="-5461" y="1275556"/>
                  <a:pt x="0" y="1093530"/>
                </a:cubicBezTo>
                <a:cubicBezTo>
                  <a:pt x="5461" y="911504"/>
                  <a:pt x="-17896" y="785975"/>
                  <a:pt x="0" y="538917"/>
                </a:cubicBezTo>
                <a:cubicBezTo>
                  <a:pt x="17896" y="291859"/>
                  <a:pt x="4890" y="247718"/>
                  <a:pt x="0" y="0"/>
                </a:cubicBezTo>
                <a:close/>
              </a:path>
              <a:path w="5147402" h="1569660" stroke="0" extrusionOk="0">
                <a:moveTo>
                  <a:pt x="0" y="0"/>
                </a:moveTo>
                <a:cubicBezTo>
                  <a:pt x="171362" y="-31176"/>
                  <a:pt x="364635" y="-15049"/>
                  <a:pt x="694899" y="0"/>
                </a:cubicBezTo>
                <a:cubicBezTo>
                  <a:pt x="1025163" y="15049"/>
                  <a:pt x="1020885" y="8561"/>
                  <a:pt x="1183902" y="0"/>
                </a:cubicBezTo>
                <a:cubicBezTo>
                  <a:pt x="1346919" y="-8561"/>
                  <a:pt x="1536816" y="-1201"/>
                  <a:pt x="1775854" y="0"/>
                </a:cubicBezTo>
                <a:cubicBezTo>
                  <a:pt x="2014892" y="1201"/>
                  <a:pt x="2089447" y="-1580"/>
                  <a:pt x="2264857" y="0"/>
                </a:cubicBezTo>
                <a:cubicBezTo>
                  <a:pt x="2440267" y="1580"/>
                  <a:pt x="2831389" y="23439"/>
                  <a:pt x="3011230" y="0"/>
                </a:cubicBezTo>
                <a:cubicBezTo>
                  <a:pt x="3191071" y="-23439"/>
                  <a:pt x="3288889" y="-5865"/>
                  <a:pt x="3500233" y="0"/>
                </a:cubicBezTo>
                <a:cubicBezTo>
                  <a:pt x="3711577" y="5865"/>
                  <a:pt x="3900854" y="-26688"/>
                  <a:pt x="4040711" y="0"/>
                </a:cubicBezTo>
                <a:cubicBezTo>
                  <a:pt x="4180568" y="26688"/>
                  <a:pt x="4394478" y="25650"/>
                  <a:pt x="4581188" y="0"/>
                </a:cubicBezTo>
                <a:cubicBezTo>
                  <a:pt x="4767898" y="-25650"/>
                  <a:pt x="5002380" y="-3127"/>
                  <a:pt x="5147402" y="0"/>
                </a:cubicBezTo>
                <a:cubicBezTo>
                  <a:pt x="5142921" y="141305"/>
                  <a:pt x="5152216" y="342646"/>
                  <a:pt x="5147402" y="523220"/>
                </a:cubicBezTo>
                <a:cubicBezTo>
                  <a:pt x="5142588" y="703794"/>
                  <a:pt x="5137656" y="927306"/>
                  <a:pt x="5147402" y="1030743"/>
                </a:cubicBezTo>
                <a:cubicBezTo>
                  <a:pt x="5157148" y="1134180"/>
                  <a:pt x="5150619" y="1424121"/>
                  <a:pt x="5147402" y="1569660"/>
                </a:cubicBezTo>
                <a:cubicBezTo>
                  <a:pt x="5028658" y="1559204"/>
                  <a:pt x="4821829" y="1555706"/>
                  <a:pt x="4606925" y="1569660"/>
                </a:cubicBezTo>
                <a:cubicBezTo>
                  <a:pt x="4392021" y="1583614"/>
                  <a:pt x="4183076" y="1567918"/>
                  <a:pt x="4066448" y="1569660"/>
                </a:cubicBezTo>
                <a:cubicBezTo>
                  <a:pt x="3949820" y="1571402"/>
                  <a:pt x="3608159" y="1584250"/>
                  <a:pt x="3320074" y="1569660"/>
                </a:cubicBezTo>
                <a:cubicBezTo>
                  <a:pt x="3031989" y="1555070"/>
                  <a:pt x="2920453" y="1547392"/>
                  <a:pt x="2779597" y="1569660"/>
                </a:cubicBezTo>
                <a:cubicBezTo>
                  <a:pt x="2638741" y="1591928"/>
                  <a:pt x="2392181" y="1592906"/>
                  <a:pt x="2136172" y="1569660"/>
                </a:cubicBezTo>
                <a:cubicBezTo>
                  <a:pt x="1880164" y="1546414"/>
                  <a:pt x="1840861" y="1557747"/>
                  <a:pt x="1647169" y="1569660"/>
                </a:cubicBezTo>
                <a:cubicBezTo>
                  <a:pt x="1453477" y="1581573"/>
                  <a:pt x="1321279" y="1567421"/>
                  <a:pt x="1003743" y="1569660"/>
                </a:cubicBezTo>
                <a:cubicBezTo>
                  <a:pt x="686207" y="1571899"/>
                  <a:pt x="466571" y="1579088"/>
                  <a:pt x="0" y="1569660"/>
                </a:cubicBezTo>
                <a:cubicBezTo>
                  <a:pt x="19990" y="1441762"/>
                  <a:pt x="-16557" y="1221445"/>
                  <a:pt x="0" y="1093530"/>
                </a:cubicBezTo>
                <a:cubicBezTo>
                  <a:pt x="16557" y="965615"/>
                  <a:pt x="-25405" y="766911"/>
                  <a:pt x="0" y="554613"/>
                </a:cubicBezTo>
                <a:cubicBezTo>
                  <a:pt x="25405" y="342315"/>
                  <a:pt x="8146" y="152533"/>
                  <a:pt x="0" y="0"/>
                </a:cubicBezTo>
                <a:close/>
              </a:path>
            </a:pathLst>
          </a:custGeom>
          <a:solidFill>
            <a:srgbClr val="00B0F0"/>
          </a:solidFill>
          <a:ln w="50800"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10661595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>
                <a:solidFill>
                  <a:schemeClr val="tx2"/>
                </a:solidFill>
                <a:ea typeface="+mn-lt"/>
                <a:cs typeface="+mn-lt"/>
              </a:rPr>
              <a:t>That’s why even small changes in how we approach care can have a much bigger </a:t>
            </a:r>
            <a:r>
              <a:rPr lang="en-US" sz="2400" b="1" dirty="0">
                <a:solidFill>
                  <a:schemeClr val="tx2"/>
                </a:solidFill>
                <a:ea typeface="+mn-lt"/>
                <a:cs typeface="+mn-lt"/>
              </a:rPr>
              <a:t>impact on people with disabilities </a:t>
            </a:r>
            <a:r>
              <a:rPr lang="en-US" sz="2400" dirty="0">
                <a:solidFill>
                  <a:schemeClr val="tx2"/>
                </a:solidFill>
                <a:ea typeface="+mn-lt"/>
                <a:cs typeface="+mn-lt"/>
              </a:rPr>
              <a:t>than we think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844CD3-9F8F-F6C6-7839-D9F083C667EA}"/>
              </a:ext>
            </a:extLst>
          </p:cNvPr>
          <p:cNvSpPr txBox="1"/>
          <p:nvPr/>
        </p:nvSpPr>
        <p:spPr>
          <a:xfrm>
            <a:off x="1228910" y="1930375"/>
            <a:ext cx="4773205" cy="1015663"/>
          </a:xfrm>
          <a:custGeom>
            <a:avLst/>
            <a:gdLst>
              <a:gd name="csX0" fmla="*/ 0 w 4773205"/>
              <a:gd name="csY0" fmla="*/ 0 h 1015663"/>
              <a:gd name="csX1" fmla="*/ 634154 w 4773205"/>
              <a:gd name="csY1" fmla="*/ 0 h 1015663"/>
              <a:gd name="csX2" fmla="*/ 1172845 w 4773205"/>
              <a:gd name="csY2" fmla="*/ 0 h 1015663"/>
              <a:gd name="csX3" fmla="*/ 1950195 w 4773205"/>
              <a:gd name="csY3" fmla="*/ 0 h 1015663"/>
              <a:gd name="csX4" fmla="*/ 2584350 w 4773205"/>
              <a:gd name="csY4" fmla="*/ 0 h 1015663"/>
              <a:gd name="csX5" fmla="*/ 3218504 w 4773205"/>
              <a:gd name="csY5" fmla="*/ 0 h 1015663"/>
              <a:gd name="csX6" fmla="*/ 3995854 w 4773205"/>
              <a:gd name="csY6" fmla="*/ 0 h 1015663"/>
              <a:gd name="csX7" fmla="*/ 4773205 w 4773205"/>
              <a:gd name="csY7" fmla="*/ 0 h 1015663"/>
              <a:gd name="csX8" fmla="*/ 4773205 w 4773205"/>
              <a:gd name="csY8" fmla="*/ 528145 h 1015663"/>
              <a:gd name="csX9" fmla="*/ 4773205 w 4773205"/>
              <a:gd name="csY9" fmla="*/ 1015663 h 1015663"/>
              <a:gd name="csX10" fmla="*/ 4186783 w 4773205"/>
              <a:gd name="csY10" fmla="*/ 1015663 h 1015663"/>
              <a:gd name="csX11" fmla="*/ 3504896 w 4773205"/>
              <a:gd name="csY11" fmla="*/ 1015663 h 1015663"/>
              <a:gd name="csX12" fmla="*/ 2870742 w 4773205"/>
              <a:gd name="csY12" fmla="*/ 1015663 h 1015663"/>
              <a:gd name="csX13" fmla="*/ 2093391 w 4773205"/>
              <a:gd name="csY13" fmla="*/ 1015663 h 1015663"/>
              <a:gd name="csX14" fmla="*/ 1316041 w 4773205"/>
              <a:gd name="csY14" fmla="*/ 1015663 h 1015663"/>
              <a:gd name="csX15" fmla="*/ 729618 w 4773205"/>
              <a:gd name="csY15" fmla="*/ 1015663 h 1015663"/>
              <a:gd name="csX16" fmla="*/ 0 w 4773205"/>
              <a:gd name="csY16" fmla="*/ 1015663 h 1015663"/>
              <a:gd name="csX17" fmla="*/ 0 w 4773205"/>
              <a:gd name="csY17" fmla="*/ 487518 h 1015663"/>
              <a:gd name="csX18" fmla="*/ 0 w 4773205"/>
              <a:gd name="csY18" fmla="*/ 0 h 10156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4773205" h="1015663" extrusionOk="0">
                <a:moveTo>
                  <a:pt x="0" y="0"/>
                </a:moveTo>
                <a:cubicBezTo>
                  <a:pt x="234338" y="-9649"/>
                  <a:pt x="420406" y="-29432"/>
                  <a:pt x="634154" y="0"/>
                </a:cubicBezTo>
                <a:cubicBezTo>
                  <a:pt x="847902" y="29432"/>
                  <a:pt x="953053" y="15646"/>
                  <a:pt x="1172845" y="0"/>
                </a:cubicBezTo>
                <a:cubicBezTo>
                  <a:pt x="1392637" y="-15646"/>
                  <a:pt x="1745942" y="899"/>
                  <a:pt x="1950195" y="0"/>
                </a:cubicBezTo>
                <a:cubicBezTo>
                  <a:pt x="2154448" y="-899"/>
                  <a:pt x="2342639" y="4301"/>
                  <a:pt x="2584350" y="0"/>
                </a:cubicBezTo>
                <a:cubicBezTo>
                  <a:pt x="2826062" y="-4301"/>
                  <a:pt x="3031977" y="-7696"/>
                  <a:pt x="3218504" y="0"/>
                </a:cubicBezTo>
                <a:cubicBezTo>
                  <a:pt x="3405031" y="7696"/>
                  <a:pt x="3621685" y="16224"/>
                  <a:pt x="3995854" y="0"/>
                </a:cubicBezTo>
                <a:cubicBezTo>
                  <a:pt x="4370023" y="-16224"/>
                  <a:pt x="4559162" y="-18541"/>
                  <a:pt x="4773205" y="0"/>
                </a:cubicBezTo>
                <a:cubicBezTo>
                  <a:pt x="4755604" y="225982"/>
                  <a:pt x="4757633" y="344324"/>
                  <a:pt x="4773205" y="528145"/>
                </a:cubicBezTo>
                <a:cubicBezTo>
                  <a:pt x="4788777" y="711966"/>
                  <a:pt x="4751830" y="866069"/>
                  <a:pt x="4773205" y="1015663"/>
                </a:cubicBezTo>
                <a:cubicBezTo>
                  <a:pt x="4566222" y="1029615"/>
                  <a:pt x="4363003" y="1012558"/>
                  <a:pt x="4186783" y="1015663"/>
                </a:cubicBezTo>
                <a:cubicBezTo>
                  <a:pt x="4010563" y="1018768"/>
                  <a:pt x="3747246" y="986087"/>
                  <a:pt x="3504896" y="1015663"/>
                </a:cubicBezTo>
                <a:cubicBezTo>
                  <a:pt x="3262546" y="1045239"/>
                  <a:pt x="3155697" y="997630"/>
                  <a:pt x="2870742" y="1015663"/>
                </a:cubicBezTo>
                <a:cubicBezTo>
                  <a:pt x="2585787" y="1033696"/>
                  <a:pt x="2298528" y="1026724"/>
                  <a:pt x="2093391" y="1015663"/>
                </a:cubicBezTo>
                <a:cubicBezTo>
                  <a:pt x="1888254" y="1004602"/>
                  <a:pt x="1590061" y="1018040"/>
                  <a:pt x="1316041" y="1015663"/>
                </a:cubicBezTo>
                <a:cubicBezTo>
                  <a:pt x="1042021" y="1013287"/>
                  <a:pt x="849246" y="1044615"/>
                  <a:pt x="729618" y="1015663"/>
                </a:cubicBezTo>
                <a:cubicBezTo>
                  <a:pt x="609990" y="986711"/>
                  <a:pt x="235855" y="990072"/>
                  <a:pt x="0" y="1015663"/>
                </a:cubicBezTo>
                <a:cubicBezTo>
                  <a:pt x="-20135" y="861023"/>
                  <a:pt x="13072" y="714501"/>
                  <a:pt x="0" y="487518"/>
                </a:cubicBezTo>
                <a:cubicBezTo>
                  <a:pt x="-13072" y="260536"/>
                  <a:pt x="13081" y="221055"/>
                  <a:pt x="0" y="0"/>
                </a:cubicBezTo>
                <a:close/>
              </a:path>
            </a:pathLst>
          </a:custGeom>
          <a:noFill/>
          <a:ln w="50800"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</a:rPr>
              <a:t>Separating </a:t>
            </a:r>
            <a:r>
              <a:rPr lang="en-US" sz="2000" b="1" dirty="0">
                <a:solidFill>
                  <a:schemeClr val="tx2"/>
                </a:solidFill>
              </a:rPr>
              <a:t>disability </a:t>
            </a:r>
            <a:r>
              <a:rPr lang="en-US" sz="2000" dirty="0">
                <a:solidFill>
                  <a:schemeClr val="tx2"/>
                </a:solidFill>
              </a:rPr>
              <a:t>and</a:t>
            </a:r>
          </a:p>
          <a:p>
            <a:pPr algn="ctr"/>
            <a:r>
              <a:rPr lang="en-US" sz="2000" b="1" dirty="0">
                <a:solidFill>
                  <a:schemeClr val="tx2"/>
                </a:solidFill>
              </a:rPr>
              <a:t>psychology </a:t>
            </a:r>
            <a:r>
              <a:rPr lang="en-US" sz="2000" dirty="0">
                <a:solidFill>
                  <a:schemeClr val="tx2"/>
                </a:solidFill>
              </a:rPr>
              <a:t>overlooks the</a:t>
            </a:r>
          </a:p>
          <a:p>
            <a:pPr algn="ctr"/>
            <a:r>
              <a:rPr lang="en-US" sz="2000" dirty="0">
                <a:solidFill>
                  <a:schemeClr val="tx2"/>
                </a:solidFill>
              </a:rPr>
              <a:t>impact of a </a:t>
            </a:r>
            <a:r>
              <a:rPr lang="en-US" sz="2000" b="1" dirty="0">
                <a:solidFill>
                  <a:schemeClr val="tx2"/>
                </a:solidFill>
              </a:rPr>
              <a:t>holistic </a:t>
            </a:r>
            <a:r>
              <a:rPr lang="en-US" sz="2000" dirty="0">
                <a:solidFill>
                  <a:schemeClr val="tx2"/>
                </a:solidFill>
              </a:rPr>
              <a:t>approach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7C370C-7E35-8151-B95F-68CB306A8C9D}"/>
              </a:ext>
            </a:extLst>
          </p:cNvPr>
          <p:cNvSpPr txBox="1"/>
          <p:nvPr/>
        </p:nvSpPr>
        <p:spPr>
          <a:xfrm>
            <a:off x="6816598" y="2223386"/>
            <a:ext cx="5227356" cy="1323439"/>
          </a:xfrm>
          <a:custGeom>
            <a:avLst/>
            <a:gdLst>
              <a:gd name="csX0" fmla="*/ 0 w 5227356"/>
              <a:gd name="csY0" fmla="*/ 0 h 1323439"/>
              <a:gd name="csX1" fmla="*/ 601146 w 5227356"/>
              <a:gd name="csY1" fmla="*/ 0 h 1323439"/>
              <a:gd name="csX2" fmla="*/ 1097745 w 5227356"/>
              <a:gd name="csY2" fmla="*/ 0 h 1323439"/>
              <a:gd name="csX3" fmla="*/ 1855711 w 5227356"/>
              <a:gd name="csY3" fmla="*/ 0 h 1323439"/>
              <a:gd name="csX4" fmla="*/ 2456857 w 5227356"/>
              <a:gd name="csY4" fmla="*/ 0 h 1323439"/>
              <a:gd name="csX5" fmla="*/ 3058003 w 5227356"/>
              <a:gd name="csY5" fmla="*/ 0 h 1323439"/>
              <a:gd name="csX6" fmla="*/ 3815970 w 5227356"/>
              <a:gd name="csY6" fmla="*/ 0 h 1323439"/>
              <a:gd name="csX7" fmla="*/ 4364842 w 5227356"/>
              <a:gd name="csY7" fmla="*/ 0 h 1323439"/>
              <a:gd name="csX8" fmla="*/ 5227356 w 5227356"/>
              <a:gd name="csY8" fmla="*/ 0 h 1323439"/>
              <a:gd name="csX9" fmla="*/ 5227356 w 5227356"/>
              <a:gd name="csY9" fmla="*/ 688188 h 1323439"/>
              <a:gd name="csX10" fmla="*/ 5227356 w 5227356"/>
              <a:gd name="csY10" fmla="*/ 1323439 h 1323439"/>
              <a:gd name="csX11" fmla="*/ 4573937 w 5227356"/>
              <a:gd name="csY11" fmla="*/ 1323439 h 1323439"/>
              <a:gd name="csX12" fmla="*/ 3972791 w 5227356"/>
              <a:gd name="csY12" fmla="*/ 1323439 h 1323439"/>
              <a:gd name="csX13" fmla="*/ 3214824 w 5227356"/>
              <a:gd name="csY13" fmla="*/ 1323439 h 1323439"/>
              <a:gd name="csX14" fmla="*/ 2456857 w 5227356"/>
              <a:gd name="csY14" fmla="*/ 1323439 h 1323439"/>
              <a:gd name="csX15" fmla="*/ 1907985 w 5227356"/>
              <a:gd name="csY15" fmla="*/ 1323439 h 1323439"/>
              <a:gd name="csX16" fmla="*/ 1254565 w 5227356"/>
              <a:gd name="csY16" fmla="*/ 1323439 h 1323439"/>
              <a:gd name="csX17" fmla="*/ 0 w 5227356"/>
              <a:gd name="csY17" fmla="*/ 1323439 h 1323439"/>
              <a:gd name="csX18" fmla="*/ 0 w 5227356"/>
              <a:gd name="csY18" fmla="*/ 661720 h 1323439"/>
              <a:gd name="csX19" fmla="*/ 0 w 5227356"/>
              <a:gd name="csY19" fmla="*/ 0 h 13234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5227356" h="1323439" extrusionOk="0">
                <a:moveTo>
                  <a:pt x="0" y="0"/>
                </a:moveTo>
                <a:cubicBezTo>
                  <a:pt x="243548" y="19970"/>
                  <a:pt x="412695" y="-20550"/>
                  <a:pt x="601146" y="0"/>
                </a:cubicBezTo>
                <a:cubicBezTo>
                  <a:pt x="789597" y="20550"/>
                  <a:pt x="862649" y="-7469"/>
                  <a:pt x="1097745" y="0"/>
                </a:cubicBezTo>
                <a:cubicBezTo>
                  <a:pt x="1332841" y="7469"/>
                  <a:pt x="1624653" y="-7191"/>
                  <a:pt x="1855711" y="0"/>
                </a:cubicBezTo>
                <a:cubicBezTo>
                  <a:pt x="2086769" y="7191"/>
                  <a:pt x="2294677" y="19471"/>
                  <a:pt x="2456857" y="0"/>
                </a:cubicBezTo>
                <a:cubicBezTo>
                  <a:pt x="2619037" y="-19471"/>
                  <a:pt x="2842348" y="-25320"/>
                  <a:pt x="3058003" y="0"/>
                </a:cubicBezTo>
                <a:cubicBezTo>
                  <a:pt x="3273658" y="25320"/>
                  <a:pt x="3462658" y="21349"/>
                  <a:pt x="3815970" y="0"/>
                </a:cubicBezTo>
                <a:cubicBezTo>
                  <a:pt x="4169282" y="-21349"/>
                  <a:pt x="4174014" y="-20015"/>
                  <a:pt x="4364842" y="0"/>
                </a:cubicBezTo>
                <a:cubicBezTo>
                  <a:pt x="4555670" y="20015"/>
                  <a:pt x="5025962" y="-25500"/>
                  <a:pt x="5227356" y="0"/>
                </a:cubicBezTo>
                <a:cubicBezTo>
                  <a:pt x="5222857" y="343087"/>
                  <a:pt x="5249437" y="474611"/>
                  <a:pt x="5227356" y="688188"/>
                </a:cubicBezTo>
                <a:cubicBezTo>
                  <a:pt x="5205275" y="901765"/>
                  <a:pt x="5211109" y="1112999"/>
                  <a:pt x="5227356" y="1323439"/>
                </a:cubicBezTo>
                <a:cubicBezTo>
                  <a:pt x="5001871" y="1317885"/>
                  <a:pt x="4796455" y="1329869"/>
                  <a:pt x="4573937" y="1323439"/>
                </a:cubicBezTo>
                <a:cubicBezTo>
                  <a:pt x="4351419" y="1317009"/>
                  <a:pt x="4224364" y="1343537"/>
                  <a:pt x="3972791" y="1323439"/>
                </a:cubicBezTo>
                <a:cubicBezTo>
                  <a:pt x="3721218" y="1303341"/>
                  <a:pt x="3420732" y="1345526"/>
                  <a:pt x="3214824" y="1323439"/>
                </a:cubicBezTo>
                <a:cubicBezTo>
                  <a:pt x="3008916" y="1301352"/>
                  <a:pt x="2755445" y="1346175"/>
                  <a:pt x="2456857" y="1323439"/>
                </a:cubicBezTo>
                <a:cubicBezTo>
                  <a:pt x="2158269" y="1300703"/>
                  <a:pt x="2178871" y="1325676"/>
                  <a:pt x="1907985" y="1323439"/>
                </a:cubicBezTo>
                <a:cubicBezTo>
                  <a:pt x="1637099" y="1321202"/>
                  <a:pt x="1491415" y="1337927"/>
                  <a:pt x="1254565" y="1323439"/>
                </a:cubicBezTo>
                <a:cubicBezTo>
                  <a:pt x="1017715" y="1308951"/>
                  <a:pt x="523597" y="1335859"/>
                  <a:pt x="0" y="1323439"/>
                </a:cubicBezTo>
                <a:cubicBezTo>
                  <a:pt x="-21522" y="1142822"/>
                  <a:pt x="20513" y="962611"/>
                  <a:pt x="0" y="661720"/>
                </a:cubicBezTo>
                <a:cubicBezTo>
                  <a:pt x="-20513" y="360829"/>
                  <a:pt x="-3133" y="152332"/>
                  <a:pt x="0" y="0"/>
                </a:cubicBezTo>
                <a:close/>
              </a:path>
            </a:pathLst>
          </a:custGeom>
          <a:noFill/>
          <a:ln w="50800"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</a:rPr>
              <a:t>This </a:t>
            </a:r>
            <a:r>
              <a:rPr lang="en-US" sz="2000" b="1" dirty="0">
                <a:solidFill>
                  <a:schemeClr val="tx2"/>
                </a:solidFill>
              </a:rPr>
              <a:t>normalized </a:t>
            </a:r>
            <a:r>
              <a:rPr lang="en-US" sz="2000" dirty="0">
                <a:solidFill>
                  <a:schemeClr val="tx2"/>
                </a:solidFill>
              </a:rPr>
              <a:t>separation reinforces a broader disconnect, allowing other systems like workplaces, schools, and public places to </a:t>
            </a:r>
            <a:r>
              <a:rPr lang="en-US" sz="2000" b="1" dirty="0">
                <a:solidFill>
                  <a:schemeClr val="tx2"/>
                </a:solidFill>
              </a:rPr>
              <a:t>minimize </a:t>
            </a:r>
            <a:r>
              <a:rPr lang="en-US" sz="2000" dirty="0">
                <a:solidFill>
                  <a:schemeClr val="tx2"/>
                </a:solidFill>
              </a:rPr>
              <a:t>their role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62A773-77F3-1011-CC1D-5BFCC3BDF861}"/>
              </a:ext>
            </a:extLst>
          </p:cNvPr>
          <p:cNvSpPr txBox="1"/>
          <p:nvPr/>
        </p:nvSpPr>
        <p:spPr>
          <a:xfrm>
            <a:off x="680873" y="3722344"/>
            <a:ext cx="5545302" cy="1938992"/>
          </a:xfrm>
          <a:custGeom>
            <a:avLst/>
            <a:gdLst>
              <a:gd name="csX0" fmla="*/ 0 w 5545302"/>
              <a:gd name="csY0" fmla="*/ 0 h 1938992"/>
              <a:gd name="csX1" fmla="*/ 804069 w 5545302"/>
              <a:gd name="csY1" fmla="*/ 0 h 1938992"/>
              <a:gd name="csX2" fmla="*/ 1497232 w 5545302"/>
              <a:gd name="csY2" fmla="*/ 0 h 1938992"/>
              <a:gd name="csX3" fmla="*/ 2079488 w 5545302"/>
              <a:gd name="csY3" fmla="*/ 0 h 1938992"/>
              <a:gd name="csX4" fmla="*/ 2772651 w 5545302"/>
              <a:gd name="csY4" fmla="*/ 0 h 1938992"/>
              <a:gd name="csX5" fmla="*/ 3410361 w 5545302"/>
              <a:gd name="csY5" fmla="*/ 0 h 1938992"/>
              <a:gd name="csX6" fmla="*/ 3992617 w 5545302"/>
              <a:gd name="csY6" fmla="*/ 0 h 1938992"/>
              <a:gd name="csX7" fmla="*/ 4574874 w 5545302"/>
              <a:gd name="csY7" fmla="*/ 0 h 1938992"/>
              <a:gd name="csX8" fmla="*/ 5545302 w 5545302"/>
              <a:gd name="csY8" fmla="*/ 0 h 1938992"/>
              <a:gd name="csX9" fmla="*/ 5545302 w 5545302"/>
              <a:gd name="csY9" fmla="*/ 646331 h 1938992"/>
              <a:gd name="csX10" fmla="*/ 5545302 w 5545302"/>
              <a:gd name="csY10" fmla="*/ 1331441 h 1938992"/>
              <a:gd name="csX11" fmla="*/ 5545302 w 5545302"/>
              <a:gd name="csY11" fmla="*/ 1938992 h 1938992"/>
              <a:gd name="csX12" fmla="*/ 4796686 w 5545302"/>
              <a:gd name="csY12" fmla="*/ 1938992 h 1938992"/>
              <a:gd name="csX13" fmla="*/ 4214430 w 5545302"/>
              <a:gd name="csY13" fmla="*/ 1938992 h 1938992"/>
              <a:gd name="csX14" fmla="*/ 3521267 w 5545302"/>
              <a:gd name="csY14" fmla="*/ 1938992 h 1938992"/>
              <a:gd name="csX15" fmla="*/ 2994463 w 5545302"/>
              <a:gd name="csY15" fmla="*/ 1938992 h 1938992"/>
              <a:gd name="csX16" fmla="*/ 2356753 w 5545302"/>
              <a:gd name="csY16" fmla="*/ 1938992 h 1938992"/>
              <a:gd name="csX17" fmla="*/ 1774497 w 5545302"/>
              <a:gd name="csY17" fmla="*/ 1938992 h 1938992"/>
              <a:gd name="csX18" fmla="*/ 1192240 w 5545302"/>
              <a:gd name="csY18" fmla="*/ 1938992 h 1938992"/>
              <a:gd name="csX19" fmla="*/ 0 w 5545302"/>
              <a:gd name="csY19" fmla="*/ 1938992 h 1938992"/>
              <a:gd name="csX20" fmla="*/ 0 w 5545302"/>
              <a:gd name="csY20" fmla="*/ 1292661 h 1938992"/>
              <a:gd name="csX21" fmla="*/ 0 w 5545302"/>
              <a:gd name="csY21" fmla="*/ 626941 h 1938992"/>
              <a:gd name="csX22" fmla="*/ 0 w 5545302"/>
              <a:gd name="csY22" fmla="*/ 0 h 19389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5545302" h="1938992" extrusionOk="0">
                <a:moveTo>
                  <a:pt x="0" y="0"/>
                </a:moveTo>
                <a:cubicBezTo>
                  <a:pt x="227148" y="36637"/>
                  <a:pt x="636328" y="6047"/>
                  <a:pt x="804069" y="0"/>
                </a:cubicBezTo>
                <a:cubicBezTo>
                  <a:pt x="971810" y="-6047"/>
                  <a:pt x="1329500" y="-7426"/>
                  <a:pt x="1497232" y="0"/>
                </a:cubicBezTo>
                <a:cubicBezTo>
                  <a:pt x="1664964" y="7426"/>
                  <a:pt x="1853409" y="28197"/>
                  <a:pt x="2079488" y="0"/>
                </a:cubicBezTo>
                <a:cubicBezTo>
                  <a:pt x="2305567" y="-28197"/>
                  <a:pt x="2428371" y="26917"/>
                  <a:pt x="2772651" y="0"/>
                </a:cubicBezTo>
                <a:cubicBezTo>
                  <a:pt x="3116931" y="-26917"/>
                  <a:pt x="3199256" y="22230"/>
                  <a:pt x="3410361" y="0"/>
                </a:cubicBezTo>
                <a:cubicBezTo>
                  <a:pt x="3621466" y="-22230"/>
                  <a:pt x="3862882" y="26004"/>
                  <a:pt x="3992617" y="0"/>
                </a:cubicBezTo>
                <a:cubicBezTo>
                  <a:pt x="4122352" y="-26004"/>
                  <a:pt x="4323526" y="-26025"/>
                  <a:pt x="4574874" y="0"/>
                </a:cubicBezTo>
                <a:cubicBezTo>
                  <a:pt x="4826222" y="26025"/>
                  <a:pt x="5217179" y="-38575"/>
                  <a:pt x="5545302" y="0"/>
                </a:cubicBezTo>
                <a:cubicBezTo>
                  <a:pt x="5542067" y="155855"/>
                  <a:pt x="5561067" y="368039"/>
                  <a:pt x="5545302" y="646331"/>
                </a:cubicBezTo>
                <a:cubicBezTo>
                  <a:pt x="5529537" y="924623"/>
                  <a:pt x="5514200" y="1058847"/>
                  <a:pt x="5545302" y="1331441"/>
                </a:cubicBezTo>
                <a:cubicBezTo>
                  <a:pt x="5576405" y="1604035"/>
                  <a:pt x="5546870" y="1699143"/>
                  <a:pt x="5545302" y="1938992"/>
                </a:cubicBezTo>
                <a:cubicBezTo>
                  <a:pt x="5217935" y="1918347"/>
                  <a:pt x="4964884" y="1957009"/>
                  <a:pt x="4796686" y="1938992"/>
                </a:cubicBezTo>
                <a:cubicBezTo>
                  <a:pt x="4628488" y="1920975"/>
                  <a:pt x="4472677" y="1952468"/>
                  <a:pt x="4214430" y="1938992"/>
                </a:cubicBezTo>
                <a:cubicBezTo>
                  <a:pt x="3956183" y="1925516"/>
                  <a:pt x="3814082" y="1947355"/>
                  <a:pt x="3521267" y="1938992"/>
                </a:cubicBezTo>
                <a:cubicBezTo>
                  <a:pt x="3228452" y="1930629"/>
                  <a:pt x="3138511" y="1954625"/>
                  <a:pt x="2994463" y="1938992"/>
                </a:cubicBezTo>
                <a:cubicBezTo>
                  <a:pt x="2850415" y="1923359"/>
                  <a:pt x="2662122" y="1929782"/>
                  <a:pt x="2356753" y="1938992"/>
                </a:cubicBezTo>
                <a:cubicBezTo>
                  <a:pt x="2051384" y="1948203"/>
                  <a:pt x="2036777" y="1951957"/>
                  <a:pt x="1774497" y="1938992"/>
                </a:cubicBezTo>
                <a:cubicBezTo>
                  <a:pt x="1512217" y="1926027"/>
                  <a:pt x="1379115" y="1920839"/>
                  <a:pt x="1192240" y="1938992"/>
                </a:cubicBezTo>
                <a:cubicBezTo>
                  <a:pt x="1005365" y="1957145"/>
                  <a:pt x="591084" y="1977397"/>
                  <a:pt x="0" y="1938992"/>
                </a:cubicBezTo>
                <a:cubicBezTo>
                  <a:pt x="30792" y="1719787"/>
                  <a:pt x="-26834" y="1434802"/>
                  <a:pt x="0" y="1292661"/>
                </a:cubicBezTo>
                <a:cubicBezTo>
                  <a:pt x="26834" y="1150520"/>
                  <a:pt x="18307" y="857248"/>
                  <a:pt x="0" y="626941"/>
                </a:cubicBezTo>
                <a:cubicBezTo>
                  <a:pt x="-18307" y="396634"/>
                  <a:pt x="-4742" y="223715"/>
                  <a:pt x="0" y="0"/>
                </a:cubicBezTo>
                <a:close/>
              </a:path>
            </a:pathLst>
          </a:custGeom>
          <a:noFill/>
          <a:ln w="50800">
            <a:solidFill>
              <a:schemeClr val="bg2"/>
            </a:solidFill>
            <a:extLst>
              <a:ext uri="{C807C97D-BFC1-408E-A445-0C87EB9F89A2}">
                <ask:lineSketchStyleProps xmlns:ask="http://schemas.microsoft.com/office/drawing/2018/sketchyshapes" sd="227861008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</a:rPr>
              <a:t>Because the medical system is seen as the authority, it has a </a:t>
            </a:r>
            <a:r>
              <a:rPr lang="en-US" sz="2000" b="1" dirty="0">
                <a:solidFill>
                  <a:schemeClr val="tx2"/>
                </a:solidFill>
              </a:rPr>
              <a:t>critical </a:t>
            </a:r>
            <a:r>
              <a:rPr lang="en-US" sz="2000" dirty="0">
                <a:solidFill>
                  <a:schemeClr val="tx2"/>
                </a:solidFill>
              </a:rPr>
              <a:t>role in recognizing the mind–body connection, integrating psychological approaches, and extending that understanding beyond healthcare</a:t>
            </a:r>
          </a:p>
        </p:txBody>
      </p:sp>
      <p:pic>
        <p:nvPicPr>
          <p:cNvPr id="10" name="Graphic 9" descr="Badge 1 with solid fill">
            <a:extLst>
              <a:ext uri="{FF2B5EF4-FFF2-40B4-BE49-F238E27FC236}">
                <a16:creationId xmlns:a16="http://schemas.microsoft.com/office/drawing/2014/main" id="{BEA4F82C-6D89-C912-98FB-4154760AFF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0873" y="1371894"/>
            <a:ext cx="914400" cy="914400"/>
          </a:xfrm>
          <a:prstGeom prst="rect">
            <a:avLst/>
          </a:prstGeom>
        </p:spPr>
      </p:pic>
      <p:pic>
        <p:nvPicPr>
          <p:cNvPr id="11" name="Graphic 10" descr="Badge with solid fill">
            <a:extLst>
              <a:ext uri="{FF2B5EF4-FFF2-40B4-BE49-F238E27FC236}">
                <a16:creationId xmlns:a16="http://schemas.microsoft.com/office/drawing/2014/main" id="{A141F977-3E70-85B0-3A9D-787A50EFA6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26175" y="1632719"/>
            <a:ext cx="914400" cy="914400"/>
          </a:xfrm>
          <a:prstGeom prst="rect">
            <a:avLst/>
          </a:prstGeom>
        </p:spPr>
      </p:pic>
      <p:pic>
        <p:nvPicPr>
          <p:cNvPr id="12" name="Graphic 11" descr="Badge 3 with solid fill">
            <a:extLst>
              <a:ext uri="{FF2B5EF4-FFF2-40B4-BE49-F238E27FC236}">
                <a16:creationId xmlns:a16="http://schemas.microsoft.com/office/drawing/2014/main" id="{218D91FF-C3F5-B69F-984D-3EE44385BF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450" y="3124200"/>
            <a:ext cx="914400" cy="914400"/>
          </a:xfrm>
          <a:prstGeom prst="rect">
            <a:avLst/>
          </a:prstGeom>
        </p:spPr>
      </p:pic>
      <p:pic>
        <p:nvPicPr>
          <p:cNvPr id="13" name="Graphic 12" descr="Badge 4 with solid fill">
            <a:extLst>
              <a:ext uri="{FF2B5EF4-FFF2-40B4-BE49-F238E27FC236}">
                <a16:creationId xmlns:a16="http://schemas.microsoft.com/office/drawing/2014/main" id="{ECEB3EA6-E438-C3AD-5C6C-ED3141D015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59398" y="4137492"/>
            <a:ext cx="914400" cy="914400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212F5A6F-7BC4-87D4-91D6-C2D365C3B4C2}"/>
              </a:ext>
            </a:extLst>
          </p:cNvPr>
          <p:cNvSpPr txBox="1">
            <a:spLocks/>
          </p:cNvSpPr>
          <p:nvPr/>
        </p:nvSpPr>
        <p:spPr>
          <a:xfrm>
            <a:off x="4170301" y="189057"/>
            <a:ext cx="3503858" cy="10225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spc="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Summary</a:t>
            </a:r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2BEA149A-D8E2-DC4C-B5A7-7FFEBC0B02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31154" y="59702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997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2506">
        <p:fade/>
      </p:transition>
    </mc:Choice>
    <mc:Fallback>
      <p:transition spd="med" advTm="425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D0402-9A27-2055-11E7-C76F9F9A4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D365B-27DF-F557-4092-56CB593EFA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5" y="3017520"/>
            <a:ext cx="11018955" cy="30906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400" dirty="0">
                <a:solidFill>
                  <a:schemeClr val="tx2"/>
                </a:solidFill>
                <a:ea typeface="+mn-lt"/>
                <a:cs typeface="+mn-lt"/>
              </a:rPr>
              <a:t>American Psychological Association (APA). How long will it take for treatment to work? 2017. https://</a:t>
            </a:r>
            <a:r>
              <a:rPr lang="en-US" sz="1400" dirty="0" err="1">
                <a:solidFill>
                  <a:schemeClr val="tx2"/>
                </a:solidFill>
                <a:ea typeface="+mn-lt"/>
                <a:cs typeface="+mn-lt"/>
              </a:rPr>
              <a:t>www.apa.org</a:t>
            </a:r>
            <a:r>
              <a:rPr lang="en-US" sz="1400" dirty="0">
                <a:solidFill>
                  <a:schemeClr val="tx2"/>
                </a:solidFill>
                <a:ea typeface="+mn-lt"/>
                <a:cs typeface="+mn-lt"/>
              </a:rPr>
              <a:t>/</a:t>
            </a:r>
            <a:r>
              <a:rPr lang="en-US" sz="1400" dirty="0" err="1">
                <a:solidFill>
                  <a:schemeClr val="tx2"/>
                </a:solidFill>
                <a:ea typeface="+mn-lt"/>
                <a:cs typeface="+mn-lt"/>
              </a:rPr>
              <a:t>ptsd</a:t>
            </a:r>
            <a:r>
              <a:rPr lang="en-US" sz="1400" dirty="0">
                <a:solidFill>
                  <a:schemeClr val="tx2"/>
                </a:solidFill>
                <a:ea typeface="+mn-lt"/>
                <a:cs typeface="+mn-lt"/>
              </a:rPr>
              <a:t>-guideline/patients-and-families/length-treatment. Accessed April 19, 2026.</a:t>
            </a:r>
          </a:p>
          <a:p>
            <a:r>
              <a:rPr lang="en-US" sz="1400" dirty="0">
                <a:solidFill>
                  <a:schemeClr val="tx2"/>
                </a:solidFill>
                <a:ea typeface="+mn-lt"/>
                <a:cs typeface="+mn-lt"/>
              </a:rPr>
              <a:t>Centers for Disease Control and Prevention (CDC). Many adults with disabilities report frequent mental distress. April 8, 2025. https://www.cdc.gov/disability-and-health/articles-documents/adults-with-disabilities-mental-distress.html. Accessed April 19, 2026</a:t>
            </a:r>
          </a:p>
          <a:p>
            <a:r>
              <a:rPr lang="en-US" sz="1400" dirty="0">
                <a:solidFill>
                  <a:schemeClr val="tx2"/>
                </a:solidFill>
              </a:rPr>
              <a:t>Clare E. Brilliant </a:t>
            </a:r>
            <a:r>
              <a:rPr lang="en-US" sz="1400" dirty="0" err="1">
                <a:solidFill>
                  <a:schemeClr val="tx2"/>
                </a:solidFill>
              </a:rPr>
              <a:t>Imperfectionism</a:t>
            </a:r>
            <a:r>
              <a:rPr lang="en-US" sz="1400" dirty="0">
                <a:solidFill>
                  <a:schemeClr val="tx2"/>
                </a:solidFill>
              </a:rPr>
              <a:t>: Grappling with Cure. </a:t>
            </a:r>
            <a:r>
              <a:rPr lang="en-US" sz="1400" i="1" dirty="0">
                <a:solidFill>
                  <a:schemeClr val="tx2"/>
                </a:solidFill>
              </a:rPr>
              <a:t>Hypatia Reviews Online</a:t>
            </a:r>
            <a:r>
              <a:rPr lang="en-US" sz="1400" dirty="0">
                <a:solidFill>
                  <a:schemeClr val="tx2"/>
                </a:solidFill>
              </a:rPr>
              <a:t>. 2019;E17. </a:t>
            </a:r>
            <a:endParaRPr lang="en-US" sz="1400" dirty="0">
              <a:solidFill>
                <a:schemeClr val="tx2"/>
              </a:solidFill>
              <a:ea typeface="+mn-lt"/>
              <a:cs typeface="+mn-lt"/>
            </a:endParaRPr>
          </a:p>
          <a:p>
            <a:r>
              <a:rPr lang="en-US" sz="1400" dirty="0">
                <a:solidFill>
                  <a:schemeClr val="tx2"/>
                </a:solidFill>
              </a:rPr>
              <a:t>Lorig K et al. Chronic Disease Self-Management Program. 2-Year Health Status and Health Care Utilization Outcomes. </a:t>
            </a:r>
            <a:r>
              <a:rPr lang="en-US" sz="1400" i="1" dirty="0">
                <a:solidFill>
                  <a:schemeClr val="tx2"/>
                </a:solidFill>
              </a:rPr>
              <a:t>Medical Care </a:t>
            </a:r>
            <a:r>
              <a:rPr lang="en-US" sz="1400" dirty="0">
                <a:solidFill>
                  <a:schemeClr val="tx2"/>
                </a:solidFill>
              </a:rPr>
              <a:t>2001;39(11):1217-1223.</a:t>
            </a:r>
            <a:endParaRPr lang="en-US" dirty="0"/>
          </a:p>
          <a:p>
            <a:pPr marL="285750" indent="-285750">
              <a:buFont typeface="Calibri" panose="020B0604020202020204" pitchFamily="34" charset="0"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2AC725-FB1F-8372-BE98-DC64A9C40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 lang="en-US"/>
              <a:t>13</a:t>
            </a:fld>
            <a:endParaRPr lang="en-US"/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EA185DA1-233A-606D-DB6C-771217C0FC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678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328">
        <p:fade/>
      </p:transition>
    </mc:Choice>
    <mc:Fallback>
      <p:transition spd="med" advTm="33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Nature Illustration 16x9">
  <a:themeElements>
    <a:clrScheme name="Rainbow Presentation">
      <a:dk1>
        <a:srgbClr val="5B3B22"/>
      </a:dk1>
      <a:lt1>
        <a:srgbClr val="FFFFFF"/>
      </a:lt1>
      <a:dk2>
        <a:srgbClr val="000000"/>
      </a:dk2>
      <a:lt2>
        <a:srgbClr val="3DB3D4"/>
      </a:lt2>
      <a:accent1>
        <a:srgbClr val="E955BE"/>
      </a:accent1>
      <a:accent2>
        <a:srgbClr val="F58622"/>
      </a:accent2>
      <a:accent3>
        <a:srgbClr val="F3B60C"/>
      </a:accent3>
      <a:accent4>
        <a:srgbClr val="56EA99"/>
      </a:accent4>
      <a:accent5>
        <a:srgbClr val="57C4EA"/>
      </a:accent5>
      <a:accent6>
        <a:srgbClr val="8E56EB"/>
      </a:accent6>
      <a:hlink>
        <a:srgbClr val="DF3D2D"/>
      </a:hlink>
      <a:folHlink>
        <a:srgbClr val="9A5315"/>
      </a:folHlink>
    </a:clrScheme>
    <a:fontScheme name="Custom 31">
      <a:majorFont>
        <a:latin typeface="Grotesque"/>
        <a:ea typeface=""/>
        <a:cs typeface=""/>
      </a:majorFont>
      <a:minorFont>
        <a:latin typeface="Grotesq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03431377_win32_EF_v4" id="{FA9C4EC8-BBD7-497B-9A14-4E55500BA95A}" vid="{E664146B-969C-4D9F-B6CD-0985FBE9140B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9" ma:contentTypeDescription="Create a new document." ma:contentTypeScope="" ma:versionID="6a914531ae0f23be31da2eba1f3b42a9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ae00154c9e66547f022c4923f88826d6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6C531F3-B8A4-4800-9B32-0B11DB1EF814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0D4040C-23C5-49C0-A707-162C13966C04}">
  <ds:schemaRefs>
    <ds:schemaRef ds:uri="230e9df3-be65-4c73-a93b-d1236ebd677e"/>
    <ds:schemaRef ds:uri="71af3243-3dd4-4a8d-8c0d-dd76da1f02a5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A5E56954-B6F3-44BB-83D7-D3BC1AD1C01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b08006e-fbca-4e0a-8d6b-ee9309746d05}" enabled="1" method="Privileged" siteId="{56e28c8c-f2b2-421a-b0bf-aaca6455aa4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4390</TotalTime>
  <Words>931</Words>
  <Application>Microsoft Macintosh PowerPoint</Application>
  <PresentationFormat>Widescreen</PresentationFormat>
  <Paragraphs>142</Paragraphs>
  <Slides>13</Slides>
  <Notes>6</Notes>
  <HiddenSlides>0</HiddenSlides>
  <MMClips>13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Grotesque</vt:lpstr>
      <vt:lpstr>Nimbus Sans D OT Condensed</vt:lpstr>
      <vt:lpstr>Segoe Print</vt:lpstr>
      <vt:lpstr>Wingdings</vt:lpstr>
      <vt:lpstr>Nature Illustration 16x9</vt:lpstr>
      <vt:lpstr>The Psychology of Disability and Mental Health</vt:lpstr>
      <vt:lpstr>mental health among people with disabilities </vt:lpstr>
      <vt:lpstr>How to address this problem</vt:lpstr>
      <vt:lpstr>How the Healthcare System Contributes to the Problem </vt:lpstr>
      <vt:lpstr>The Cycle of Mental Distress and Disability </vt:lpstr>
      <vt:lpstr>MY STORY</vt:lpstr>
      <vt:lpstr>What I LEARNT</vt:lpstr>
      <vt:lpstr>How THE gap BETWEEN MEDICINE AND PSYCHOLOGY shows up in care</vt:lpstr>
      <vt:lpstr>Small PRACTICAL WAYS WE CAN BRIDGE THE GAP</vt:lpstr>
      <vt:lpstr>PowerPoint Presentation</vt:lpstr>
      <vt:lpstr>Impact OF THESE CHANGES</vt:lpstr>
      <vt:lpstr>PowerPoint Presentation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Tyler Kinkema</cp:lastModifiedBy>
  <cp:revision>913</cp:revision>
  <dcterms:created xsi:type="dcterms:W3CDTF">2026-04-25T18:12:30Z</dcterms:created>
  <dcterms:modified xsi:type="dcterms:W3CDTF">2026-05-06T20:05:20Z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