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12/6/2016</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12/6/2016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12/6/2016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12/6/2016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12/6/2016</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12/6/2016</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12/6/2016</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12/6/2016</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12/6/2016</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12/6/2016</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12/6/2016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12/6/2016</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Culture of Politeness</a:t>
            </a:r>
          </a:p>
        </p:txBody>
      </p:sp>
      <p:sp>
        <p:nvSpPr>
          <p:cNvPr id="3" name="Subtitle 2"/>
          <p:cNvSpPr>
            <a:spLocks noGrp="1"/>
          </p:cNvSpPr>
          <p:nvPr>
            <p:ph type="subTitle" idx="1"/>
          </p:nvPr>
        </p:nvSpPr>
        <p:spPr/>
        <p:txBody>
          <a:bodyPr/>
          <a:lstStyle/>
          <a:p>
            <a:r>
              <a:rPr lang="en-US" dirty="0"/>
              <a:t>By </a:t>
            </a:r>
            <a:r>
              <a:rPr lang="en-US"/>
              <a:t>Princess Jefferson</a:t>
            </a:r>
          </a:p>
        </p:txBody>
      </p:sp>
    </p:spTree>
    <p:extLst>
      <p:ext uri="{BB962C8B-B14F-4D97-AF65-F5344CB8AC3E}">
        <p14:creationId xmlns:p14="http://schemas.microsoft.com/office/powerpoint/2010/main" val="416384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Mission and Purpose</a:t>
            </a:r>
          </a:p>
        </p:txBody>
      </p:sp>
      <p:sp>
        <p:nvSpPr>
          <p:cNvPr id="3" name="Content Placeholder 2"/>
          <p:cNvSpPr>
            <a:spLocks noGrp="1"/>
          </p:cNvSpPr>
          <p:nvPr>
            <p:ph idx="1"/>
          </p:nvPr>
        </p:nvSpPr>
        <p:spPr/>
        <p:txBody>
          <a:bodyPr/>
          <a:lstStyle/>
          <a:p>
            <a:r>
              <a:rPr lang="en-US" dirty="0"/>
              <a:t>There is a culture here that some people choose to acknowledge and others do not. I call  it the culture of civility and/or politeness.</a:t>
            </a:r>
          </a:p>
          <a:p>
            <a:r>
              <a:rPr lang="en-US" dirty="0"/>
              <a:t>At the start of this project I felt that this culture was more harmful than good, because this culture In my opinion sugar coats a lot of things and builds  a space that is exclusive of the truth and problem solving skills.</a:t>
            </a:r>
          </a:p>
          <a:p>
            <a:r>
              <a:rPr lang="en-US" dirty="0"/>
              <a:t>I decided to do a 6 weeks project on this, after attending sessions of thrive and watching the people around me.</a:t>
            </a:r>
          </a:p>
          <a:p>
            <a:pPr marL="0" indent="0">
              <a:buNone/>
            </a:pPr>
            <a:endParaRPr lang="en-US" dirty="0"/>
          </a:p>
        </p:txBody>
      </p:sp>
    </p:spTree>
    <p:extLst>
      <p:ext uri="{BB962C8B-B14F-4D97-AF65-F5344CB8AC3E}">
        <p14:creationId xmlns:p14="http://schemas.microsoft.com/office/powerpoint/2010/main" val="907719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pPr marL="0" indent="0">
              <a:buNone/>
            </a:pPr>
            <a:r>
              <a:rPr lang="en-US" dirty="0"/>
              <a:t>Civility arrived in the late 14c. “Status of a citizen”, from old French </a:t>
            </a:r>
            <a:r>
              <a:rPr lang="en-US" dirty="0" err="1"/>
              <a:t>civilite</a:t>
            </a:r>
            <a:r>
              <a:rPr lang="en-US" dirty="0"/>
              <a:t> (14c), from Latin </a:t>
            </a:r>
            <a:r>
              <a:rPr lang="en-US" dirty="0" err="1"/>
              <a:t>Civiltatean</a:t>
            </a:r>
            <a:r>
              <a:rPr lang="en-US" dirty="0"/>
              <a:t>, (nominative </a:t>
            </a:r>
            <a:r>
              <a:rPr lang="en-US" dirty="0" err="1"/>
              <a:t>civitas</a:t>
            </a:r>
            <a:r>
              <a:rPr lang="en-US" dirty="0"/>
              <a:t>) The act of governing; courteousness. Etc.</a:t>
            </a:r>
          </a:p>
          <a:p>
            <a:pPr marL="0" indent="0">
              <a:buNone/>
            </a:pPr>
            <a:r>
              <a:rPr lang="en-US" dirty="0"/>
              <a:t>Etymonline.com/</a:t>
            </a:r>
            <a:r>
              <a:rPr lang="en-US" dirty="0" err="1"/>
              <a:t>index.php?allowed_in_fram</a:t>
            </a:r>
            <a:r>
              <a:rPr lang="en-US" dirty="0"/>
              <a:t>=0ASsearch-civility</a:t>
            </a:r>
          </a:p>
          <a:p>
            <a:pPr marL="0" indent="0">
              <a:buNone/>
            </a:pPr>
            <a:r>
              <a:rPr lang="en-US" dirty="0"/>
              <a:t>Polite- late 14c. Polished or burnished. From Latin </a:t>
            </a:r>
            <a:r>
              <a:rPr lang="en-US" dirty="0" err="1"/>
              <a:t>politus</a:t>
            </a:r>
            <a:r>
              <a:rPr lang="en-US" dirty="0"/>
              <a:t>,”refined, elegant, accomplished.</a:t>
            </a:r>
          </a:p>
          <a:p>
            <a:pPr marL="0" indent="0">
              <a:buNone/>
            </a:pPr>
            <a:r>
              <a:rPr lang="en-US" dirty="0"/>
              <a:t>The point of this exercise was to see if Bryn </a:t>
            </a:r>
            <a:r>
              <a:rPr lang="en-US" dirty="0" err="1"/>
              <a:t>Mawr’s</a:t>
            </a:r>
            <a:r>
              <a:rPr lang="en-US" dirty="0"/>
              <a:t> culture fit any of these definitions and/or qualifications.</a:t>
            </a:r>
          </a:p>
          <a:p>
            <a:pPr marL="0" indent="0">
              <a:buNone/>
            </a:pPr>
            <a:endParaRPr lang="en-US" dirty="0"/>
          </a:p>
          <a:p>
            <a:pPr marL="0" indent="0">
              <a:buNone/>
            </a:pPr>
            <a:endParaRPr lang="en-US" dirty="0"/>
          </a:p>
          <a:p>
            <a:pPr marL="0" indent="0">
              <a:buNone/>
            </a:pPr>
            <a:endParaRPr lang="en-US" dirty="0"/>
          </a:p>
        </p:txBody>
      </p:sp>
      <p:sp>
        <p:nvSpPr>
          <p:cNvPr id="4" name="Text Placeholder 3"/>
          <p:cNvSpPr>
            <a:spLocks noGrp="1"/>
          </p:cNvSpPr>
          <p:nvPr>
            <p:ph type="body" sz="half" idx="2"/>
          </p:nvPr>
        </p:nvSpPr>
        <p:spPr/>
        <p:txBody>
          <a:bodyPr/>
          <a:lstStyle/>
          <a:p>
            <a:r>
              <a:rPr lang="en-US" dirty="0"/>
              <a:t>I define Bryn </a:t>
            </a:r>
            <a:r>
              <a:rPr lang="en-US" dirty="0" err="1"/>
              <a:t>Mawr’s</a:t>
            </a:r>
            <a:r>
              <a:rPr lang="en-US" dirty="0"/>
              <a:t> culture of Politeness as a refined atmosphere where communication among people on campus is formally courteous and socially correct, and because of this is very restricted.</a:t>
            </a:r>
          </a:p>
        </p:txBody>
      </p:sp>
      <p:pic>
        <p:nvPicPr>
          <p:cNvPr id="5" name="Picture 4"/>
          <p:cNvPicPr>
            <a:picLocks noChangeAspect="1"/>
          </p:cNvPicPr>
          <p:nvPr/>
        </p:nvPicPr>
        <p:blipFill>
          <a:blip r:embed="rId2"/>
          <a:stretch>
            <a:fillRect/>
          </a:stretch>
        </p:blipFill>
        <p:spPr>
          <a:xfrm>
            <a:off x="2298218" y="3563558"/>
            <a:ext cx="3996565" cy="2653719"/>
          </a:xfrm>
          <a:prstGeom prst="rect">
            <a:avLst/>
          </a:prstGeom>
        </p:spPr>
      </p:pic>
    </p:spTree>
    <p:extLst>
      <p:ext uri="{BB962C8B-B14F-4D97-AF65-F5344CB8AC3E}">
        <p14:creationId xmlns:p14="http://schemas.microsoft.com/office/powerpoint/2010/main" val="5259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Scientific Method</a:t>
            </a:r>
          </a:p>
        </p:txBody>
      </p:sp>
      <p:sp>
        <p:nvSpPr>
          <p:cNvPr id="6" name="Content Placeholder 5"/>
          <p:cNvSpPr>
            <a:spLocks noGrp="1"/>
          </p:cNvSpPr>
          <p:nvPr>
            <p:ph idx="1"/>
          </p:nvPr>
        </p:nvSpPr>
        <p:spPr/>
        <p:txBody>
          <a:bodyPr/>
          <a:lstStyle/>
          <a:p>
            <a:pPr marL="0" indent="0">
              <a:buNone/>
            </a:pPr>
            <a:r>
              <a:rPr lang="en-US" dirty="0"/>
              <a:t>I wanted to conduct my research in the form of the scientific method, to get the best results possible. </a:t>
            </a:r>
          </a:p>
          <a:p>
            <a:pPr marL="0" indent="0">
              <a:buNone/>
            </a:pPr>
            <a:endParaRPr lang="en-US" dirty="0"/>
          </a:p>
        </p:txBody>
      </p:sp>
      <p:pic>
        <p:nvPicPr>
          <p:cNvPr id="7" name="Picture 6"/>
          <p:cNvPicPr>
            <a:picLocks noChangeAspect="1"/>
          </p:cNvPicPr>
          <p:nvPr/>
        </p:nvPicPr>
        <p:blipFill>
          <a:blip r:embed="rId2"/>
          <a:stretch>
            <a:fillRect/>
          </a:stretch>
        </p:blipFill>
        <p:spPr>
          <a:xfrm>
            <a:off x="3760763" y="2627142"/>
            <a:ext cx="4834597" cy="3625948"/>
          </a:xfrm>
          <a:prstGeom prst="rect">
            <a:avLst/>
          </a:prstGeom>
        </p:spPr>
      </p:pic>
    </p:spTree>
    <p:extLst>
      <p:ext uri="{BB962C8B-B14F-4D97-AF65-F5344CB8AC3E}">
        <p14:creationId xmlns:p14="http://schemas.microsoft.com/office/powerpoint/2010/main" val="74801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Following the Steps</a:t>
            </a:r>
          </a:p>
        </p:txBody>
      </p:sp>
      <p:sp>
        <p:nvSpPr>
          <p:cNvPr id="5" name="Content Placeholder 4"/>
          <p:cNvSpPr>
            <a:spLocks noGrp="1"/>
          </p:cNvSpPr>
          <p:nvPr>
            <p:ph sz="half" idx="1"/>
          </p:nvPr>
        </p:nvSpPr>
        <p:spPr/>
        <p:txBody>
          <a:bodyPr>
            <a:normAutofit fontScale="77500" lnSpcReduction="20000"/>
          </a:bodyPr>
          <a:lstStyle/>
          <a:p>
            <a:r>
              <a:rPr lang="en-US" dirty="0"/>
              <a:t>Define the problem: I believe that Bryn </a:t>
            </a:r>
            <a:r>
              <a:rPr lang="en-US" dirty="0" err="1"/>
              <a:t>Mawrs</a:t>
            </a:r>
            <a:r>
              <a:rPr lang="en-US" dirty="0"/>
              <a:t> culture of civility does more harm than good to both students and faculty.</a:t>
            </a:r>
          </a:p>
          <a:p>
            <a:r>
              <a:rPr lang="en-US" dirty="0"/>
              <a:t>Hypothesis: If everyone shares the same beliefs or values then the culture of Politeness exist, but if you do not it falls.</a:t>
            </a:r>
          </a:p>
          <a:p>
            <a:r>
              <a:rPr lang="en-US" dirty="0"/>
              <a:t>Research: for the research part of this I decided to conduct 30 interviews; ten faculty members, ten upper classmen, and ten freshman.</a:t>
            </a:r>
          </a:p>
        </p:txBody>
      </p:sp>
      <p:sp>
        <p:nvSpPr>
          <p:cNvPr id="6" name="Content Placeholder 5"/>
          <p:cNvSpPr>
            <a:spLocks noGrp="1"/>
          </p:cNvSpPr>
          <p:nvPr>
            <p:ph sz="half" idx="2"/>
          </p:nvPr>
        </p:nvSpPr>
        <p:spPr/>
        <p:txBody>
          <a:bodyPr>
            <a:normAutofit fontScale="77500" lnSpcReduction="20000"/>
          </a:bodyPr>
          <a:lstStyle/>
          <a:p>
            <a:r>
              <a:rPr lang="en-US" dirty="0"/>
              <a:t>Research: questions</a:t>
            </a:r>
          </a:p>
          <a:p>
            <a:pPr marL="0" indent="0">
              <a:buNone/>
            </a:pPr>
            <a:r>
              <a:rPr lang="en-US" dirty="0"/>
              <a:t>1)How do you define civility and/or politeness?</a:t>
            </a:r>
          </a:p>
          <a:p>
            <a:pPr marL="0" indent="0">
              <a:buNone/>
            </a:pPr>
            <a:r>
              <a:rPr lang="en-US" dirty="0"/>
              <a:t>2)Based on your definition do you belief that Bryn </a:t>
            </a:r>
            <a:r>
              <a:rPr lang="en-US" dirty="0" err="1"/>
              <a:t>Mawr</a:t>
            </a:r>
            <a:r>
              <a:rPr lang="en-US" dirty="0"/>
              <a:t> fits this definition? How or How not?</a:t>
            </a:r>
          </a:p>
          <a:p>
            <a:pPr marL="0" indent="0">
              <a:buNone/>
            </a:pPr>
            <a:r>
              <a:rPr lang="en-US" dirty="0"/>
              <a:t>3) How might the way that BMC chooses to handle </a:t>
            </a:r>
            <a:r>
              <a:rPr lang="en-US" dirty="0" err="1"/>
              <a:t>certiain</a:t>
            </a:r>
            <a:r>
              <a:rPr lang="en-US" dirty="0"/>
              <a:t> situations be beneficial or non- beneficial?</a:t>
            </a:r>
          </a:p>
          <a:p>
            <a:pPr marL="0" indent="0">
              <a:buNone/>
            </a:pPr>
            <a:r>
              <a:rPr lang="en-US" dirty="0"/>
              <a:t>4) What is the best form of Communication?</a:t>
            </a:r>
          </a:p>
          <a:p>
            <a:pPr marL="0" indent="0">
              <a:buNone/>
            </a:pPr>
            <a:r>
              <a:rPr lang="en-US" dirty="0"/>
              <a:t>5) Do you think there’s a time when civility  and/or politeness should paused?</a:t>
            </a:r>
          </a:p>
          <a:p>
            <a:pPr marL="0" indent="0">
              <a:buNone/>
            </a:pPr>
            <a:r>
              <a:rPr lang="en-US" dirty="0"/>
              <a:t>6)Is there a story that you would like to tell about a time when you felt that civility was expressed In a good or bad way?</a:t>
            </a:r>
          </a:p>
          <a:p>
            <a:pPr marL="0" indent="0">
              <a:buNone/>
            </a:pPr>
            <a:r>
              <a:rPr lang="en-US" dirty="0"/>
              <a:t>7) If there was anything that you could change about Bryn </a:t>
            </a:r>
            <a:r>
              <a:rPr lang="en-US" dirty="0" err="1"/>
              <a:t>Mawr</a:t>
            </a:r>
            <a:r>
              <a:rPr lang="en-US" dirty="0"/>
              <a:t> what would it be?</a:t>
            </a:r>
          </a:p>
          <a:p>
            <a:pPr marL="0" indent="0">
              <a:buNone/>
            </a:pPr>
            <a:r>
              <a:rPr lang="en-US" dirty="0"/>
              <a:t>8) For faculty only- When did the BMC culture of politeness begin?</a:t>
            </a:r>
          </a:p>
        </p:txBody>
      </p:sp>
    </p:spTree>
    <p:extLst>
      <p:ext uri="{BB962C8B-B14F-4D97-AF65-F5344CB8AC3E}">
        <p14:creationId xmlns:p14="http://schemas.microsoft.com/office/powerpoint/2010/main" val="356219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Dissecting the Questions</a:t>
            </a:r>
          </a:p>
        </p:txBody>
      </p:sp>
      <p:sp>
        <p:nvSpPr>
          <p:cNvPr id="6" name="Content Placeholder 5"/>
          <p:cNvSpPr>
            <a:spLocks noGrp="1"/>
          </p:cNvSpPr>
          <p:nvPr>
            <p:ph idx="1"/>
          </p:nvPr>
        </p:nvSpPr>
        <p:spPr>
          <a:xfrm>
            <a:off x="4459458" y="2014194"/>
            <a:ext cx="6665742" cy="4020846"/>
          </a:xfrm>
        </p:spPr>
        <p:txBody>
          <a:bodyPr/>
          <a:lstStyle/>
          <a:p>
            <a:r>
              <a:rPr lang="en-US" dirty="0"/>
              <a:t>These question were created randomly, but of these two are general which are questions one and four, while the rest pertain to Bryn </a:t>
            </a:r>
            <a:r>
              <a:rPr lang="en-US" dirty="0" err="1"/>
              <a:t>Mawr</a:t>
            </a:r>
            <a:r>
              <a:rPr lang="en-US" dirty="0"/>
              <a:t>.</a:t>
            </a:r>
          </a:p>
          <a:p>
            <a:r>
              <a:rPr lang="en-US" dirty="0"/>
              <a:t>During the interviews anything that wanted to be expressed could be, and to make the person that I was interviewing feel more comfortable I gave the option o being anonymous. </a:t>
            </a:r>
          </a:p>
        </p:txBody>
      </p:sp>
      <p:pic>
        <p:nvPicPr>
          <p:cNvPr id="8" name="Picture 7"/>
          <p:cNvPicPr>
            <a:picLocks noChangeAspect="1"/>
          </p:cNvPicPr>
          <p:nvPr/>
        </p:nvPicPr>
        <p:blipFill>
          <a:blip r:embed="rId2"/>
          <a:stretch>
            <a:fillRect/>
          </a:stretch>
        </p:blipFill>
        <p:spPr>
          <a:xfrm>
            <a:off x="1066800" y="2014194"/>
            <a:ext cx="3047748" cy="2426007"/>
          </a:xfrm>
          <a:prstGeom prst="rect">
            <a:avLst/>
          </a:prstGeom>
        </p:spPr>
      </p:pic>
    </p:spTree>
    <p:extLst>
      <p:ext uri="{BB962C8B-B14F-4D97-AF65-F5344CB8AC3E}">
        <p14:creationId xmlns:p14="http://schemas.microsoft.com/office/powerpoint/2010/main" val="381380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the data/ Experiment</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 </a:t>
            </a:r>
          </a:p>
          <a:p>
            <a:r>
              <a:rPr lang="en-US" dirty="0"/>
              <a:t>I conducted these interviews in 15 minutes intervals and the experiment was finding out how many people felt that this culture was beneficial or non- beneficial. </a:t>
            </a:r>
          </a:p>
          <a:p>
            <a:r>
              <a:rPr lang="en-US" dirty="0"/>
              <a:t>A lot of people chose to be anonymous for these interviews; but the overall message was the same through out: The intent of the culture of politeness is good, but the actual affect is not.</a:t>
            </a:r>
          </a:p>
          <a:p>
            <a:r>
              <a:rPr lang="en-US" dirty="0"/>
              <a:t>Interestingly the international students were among the largest percentage of those who felt that the atmosphere here was beneficial</a:t>
            </a:r>
          </a:p>
          <a:p>
            <a:pPr marL="0" indent="0">
              <a:buNone/>
            </a:pPr>
            <a:endParaRPr lang="en-US" dirty="0"/>
          </a:p>
        </p:txBody>
      </p:sp>
      <p:pic>
        <p:nvPicPr>
          <p:cNvPr id="5" name="Content Placeholder 4"/>
          <p:cNvPicPr>
            <a:picLocks noGrp="1" noChangeAspect="1"/>
          </p:cNvPicPr>
          <p:nvPr>
            <p:ph sz="half" idx="2"/>
          </p:nvPr>
        </p:nvPicPr>
        <p:blipFill>
          <a:blip r:embed="rId2"/>
          <a:stretch>
            <a:fillRect/>
          </a:stretch>
        </p:blipFill>
        <p:spPr>
          <a:xfrm>
            <a:off x="6866497" y="2103438"/>
            <a:ext cx="3762843" cy="3748087"/>
          </a:xfrm>
        </p:spPr>
      </p:pic>
    </p:spTree>
    <p:extLst>
      <p:ext uri="{BB962C8B-B14F-4D97-AF65-F5344CB8AC3E}">
        <p14:creationId xmlns:p14="http://schemas.microsoft.com/office/powerpoint/2010/main" val="83711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normAutofit fontScale="92500" lnSpcReduction="20000"/>
          </a:bodyPr>
          <a:lstStyle/>
          <a:p>
            <a:r>
              <a:rPr lang="en-US" dirty="0"/>
              <a:t>It was clear after conducting these interviews that not only was my hypothesis proven correctly, my problem was definitely validated.</a:t>
            </a:r>
          </a:p>
          <a:p>
            <a:r>
              <a:rPr lang="en-US" dirty="0"/>
              <a:t>It appeared that the negatives did outweigh the positives, but based on the responses, I now believe that maybe there is a balance, as to why this culture has lasted for so long.</a:t>
            </a:r>
          </a:p>
          <a:p>
            <a:r>
              <a:rPr lang="en-US" dirty="0"/>
              <a:t>What causes damage is also allowing our school to be one the best among civility, yet voices are silenced, so is this culture really worth it, if the very people you strive to protect and/or make a priority are really just a part of a business?</a:t>
            </a:r>
          </a:p>
        </p:txBody>
      </p:sp>
      <p:pic>
        <p:nvPicPr>
          <p:cNvPr id="5" name="Content Placeholder 4"/>
          <p:cNvPicPr>
            <a:picLocks noGrp="1" noChangeAspect="1"/>
          </p:cNvPicPr>
          <p:nvPr>
            <p:ph sz="half" idx="2"/>
          </p:nvPr>
        </p:nvPicPr>
        <p:blipFill>
          <a:blip r:embed="rId2"/>
          <a:stretch>
            <a:fillRect/>
          </a:stretch>
        </p:blipFill>
        <p:spPr>
          <a:xfrm>
            <a:off x="6576219" y="2534444"/>
            <a:ext cx="4343400" cy="2886075"/>
          </a:xfrm>
        </p:spPr>
      </p:pic>
    </p:spTree>
    <p:extLst>
      <p:ext uri="{BB962C8B-B14F-4D97-AF65-F5344CB8AC3E}">
        <p14:creationId xmlns:p14="http://schemas.microsoft.com/office/powerpoint/2010/main" val="3794130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122</TotalTime>
  <Words>710</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Savon</vt:lpstr>
      <vt:lpstr>The Culture of Politeness</vt:lpstr>
      <vt:lpstr>Mission and Purpose</vt:lpstr>
      <vt:lpstr>Definitions</vt:lpstr>
      <vt:lpstr>The Scientific Method</vt:lpstr>
      <vt:lpstr>Following the Steps</vt:lpstr>
      <vt:lpstr>Dissecting the Questions</vt:lpstr>
      <vt:lpstr>Collecting the data/ Experiment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Culture of Politeness</dc:title>
  <dc:creator>Princess Jefferson</dc:creator>
  <cp:lastModifiedBy>Princess Jefferson</cp:lastModifiedBy>
  <cp:revision>9</cp:revision>
  <dcterms:created xsi:type="dcterms:W3CDTF">2016-12-01T04:20:21Z</dcterms:created>
  <dcterms:modified xsi:type="dcterms:W3CDTF">2016-12-07T01:49:25Z</dcterms:modified>
</cp:coreProperties>
</file>